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6" r:id="rId4"/>
    <p:sldMasterId id="2147483695" r:id="rId5"/>
    <p:sldMasterId id="2147483668" r:id="rId6"/>
  </p:sldMasterIdLst>
  <p:notesMasterIdLst>
    <p:notesMasterId r:id="rId28"/>
  </p:notesMasterIdLst>
  <p:sldIdLst>
    <p:sldId id="2147376959" r:id="rId7"/>
    <p:sldId id="2147376960" r:id="rId8"/>
    <p:sldId id="2147376961" r:id="rId9"/>
    <p:sldId id="2147376981" r:id="rId10"/>
    <p:sldId id="2147376980" r:id="rId11"/>
    <p:sldId id="2147376962" r:id="rId12"/>
    <p:sldId id="2147376974" r:id="rId13"/>
    <p:sldId id="2147376975" r:id="rId14"/>
    <p:sldId id="2147376973" r:id="rId15"/>
    <p:sldId id="2147376965" r:id="rId16"/>
    <p:sldId id="2147376966" r:id="rId17"/>
    <p:sldId id="2147376967" r:id="rId18"/>
    <p:sldId id="2147376968" r:id="rId19"/>
    <p:sldId id="2147376969" r:id="rId20"/>
    <p:sldId id="2147376970" r:id="rId21"/>
    <p:sldId id="2147376971" r:id="rId22"/>
    <p:sldId id="2147376972" r:id="rId23"/>
    <p:sldId id="2147376976" r:id="rId24"/>
    <p:sldId id="2147376978" r:id="rId25"/>
    <p:sldId id="2147376979" r:id="rId26"/>
    <p:sldId id="2147376977"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D7F7"/>
    <a:srgbClr val="7FB7DF"/>
    <a:srgbClr val="DEE2EA"/>
    <a:srgbClr val="E1E4EB"/>
    <a:srgbClr val="7FCCFF"/>
    <a:srgbClr val="0099FF"/>
    <a:srgbClr val="000066"/>
    <a:srgbClr val="0066FF"/>
    <a:srgbClr val="3333FF"/>
    <a:srgbClr val="CD77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1592C8-02E8-4284-B47D-F5B1F810B302}" v="318" dt="2021-11-16T09:20:59.76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34" autoAdjust="0"/>
    <p:restoredTop sz="80297" autoAdjust="0"/>
  </p:normalViewPr>
  <p:slideViewPr>
    <p:cSldViewPr snapToGrid="0">
      <p:cViewPr varScale="1">
        <p:scale>
          <a:sx n="91" d="100"/>
          <a:sy n="91" d="100"/>
        </p:scale>
        <p:origin x="136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34" Type="http://schemas.microsoft.com/office/2015/10/relationships/revisionInfo" Target="revisionInfo.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viewProps" Target="viewProps.xml"/><Relationship Id="rId8"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fra Al Bastaki" userId="5de652a7-9f33-48a3-aec4-90acf6e86046" providerId="ADAL" clId="{6D8AE443-2FF2-485A-B053-A3A405296A88}"/>
    <pc:docChg chg="custSel addSld delSld modSld">
      <pc:chgData name="Afra Al Bastaki" userId="5de652a7-9f33-48a3-aec4-90acf6e86046" providerId="ADAL" clId="{6D8AE443-2FF2-485A-B053-A3A405296A88}" dt="2021-10-19T04:38:37.187" v="99" actId="478"/>
      <pc:docMkLst>
        <pc:docMk/>
      </pc:docMkLst>
      <pc:sldChg chg="modSp mod">
        <pc:chgData name="Afra Al Bastaki" userId="5de652a7-9f33-48a3-aec4-90acf6e86046" providerId="ADAL" clId="{6D8AE443-2FF2-485A-B053-A3A405296A88}" dt="2021-10-19T04:37:32.159" v="38" actId="20577"/>
        <pc:sldMkLst>
          <pc:docMk/>
          <pc:sldMk cId="233149752" sldId="345"/>
        </pc:sldMkLst>
        <pc:graphicFrameChg chg="modGraphic">
          <ac:chgData name="Afra Al Bastaki" userId="5de652a7-9f33-48a3-aec4-90acf6e86046" providerId="ADAL" clId="{6D8AE443-2FF2-485A-B053-A3A405296A88}" dt="2021-10-19T04:37:32.159" v="38" actId="20577"/>
          <ac:graphicFrameMkLst>
            <pc:docMk/>
            <pc:sldMk cId="233149752" sldId="345"/>
            <ac:graphicFrameMk id="12" creationId="{2ED95D91-E32E-4CBF-9397-4E877E476A42}"/>
          </ac:graphicFrameMkLst>
        </pc:graphicFrameChg>
      </pc:sldChg>
      <pc:sldChg chg="addSp delSp modSp mod">
        <pc:chgData name="Afra Al Bastaki" userId="5de652a7-9f33-48a3-aec4-90acf6e86046" providerId="ADAL" clId="{6D8AE443-2FF2-485A-B053-A3A405296A88}" dt="2021-10-19T04:38:10.988" v="87" actId="1076"/>
        <pc:sldMkLst>
          <pc:docMk/>
          <pc:sldMk cId="3192336121" sldId="2147376961"/>
        </pc:sldMkLst>
        <pc:spChg chg="mod">
          <ac:chgData name="Afra Al Bastaki" userId="5de652a7-9f33-48a3-aec4-90acf6e86046" providerId="ADAL" clId="{6D8AE443-2FF2-485A-B053-A3A405296A88}" dt="2021-10-19T04:37:59.806" v="84" actId="20577"/>
          <ac:spMkLst>
            <pc:docMk/>
            <pc:sldMk cId="3192336121" sldId="2147376961"/>
            <ac:spMk id="2" creationId="{E7408F27-8D9B-437B-A7BF-738238FB5768}"/>
          </ac:spMkLst>
        </pc:spChg>
        <pc:picChg chg="del">
          <ac:chgData name="Afra Al Bastaki" userId="5de652a7-9f33-48a3-aec4-90acf6e86046" providerId="ADAL" clId="{6D8AE443-2FF2-485A-B053-A3A405296A88}" dt="2021-10-19T04:38:01.417" v="85" actId="478"/>
          <ac:picMkLst>
            <pc:docMk/>
            <pc:sldMk cId="3192336121" sldId="2147376961"/>
            <ac:picMk id="4" creationId="{7D5BD7E3-C02F-4740-8E06-708F33EC0F99}"/>
          </ac:picMkLst>
        </pc:picChg>
        <pc:picChg chg="add mod">
          <ac:chgData name="Afra Al Bastaki" userId="5de652a7-9f33-48a3-aec4-90acf6e86046" providerId="ADAL" clId="{6D8AE443-2FF2-485A-B053-A3A405296A88}" dt="2021-10-19T04:38:10.988" v="87" actId="1076"/>
          <ac:picMkLst>
            <pc:docMk/>
            <pc:sldMk cId="3192336121" sldId="2147376961"/>
            <ac:picMk id="5" creationId="{797DCA65-251C-4FFC-9162-ED7DF844C83A}"/>
          </ac:picMkLst>
        </pc:picChg>
      </pc:sldChg>
      <pc:sldChg chg="del">
        <pc:chgData name="Afra Al Bastaki" userId="5de652a7-9f33-48a3-aec4-90acf6e86046" providerId="ADAL" clId="{6D8AE443-2FF2-485A-B053-A3A405296A88}" dt="2021-10-19T04:38:20.170" v="89" actId="47"/>
        <pc:sldMkLst>
          <pc:docMk/>
          <pc:sldMk cId="1399555917" sldId="2147376979"/>
        </pc:sldMkLst>
      </pc:sldChg>
      <pc:sldChg chg="del">
        <pc:chgData name="Afra Al Bastaki" userId="5de652a7-9f33-48a3-aec4-90acf6e86046" providerId="ADAL" clId="{6D8AE443-2FF2-485A-B053-A3A405296A88}" dt="2021-10-19T04:38:24.552" v="90" actId="47"/>
        <pc:sldMkLst>
          <pc:docMk/>
          <pc:sldMk cId="3733307613" sldId="2147376981"/>
        </pc:sldMkLst>
      </pc:sldChg>
      <pc:sldChg chg="del">
        <pc:chgData name="Afra Al Bastaki" userId="5de652a7-9f33-48a3-aec4-90acf6e86046" providerId="ADAL" clId="{6D8AE443-2FF2-485A-B053-A3A405296A88}" dt="2021-10-19T04:38:25.504" v="91" actId="47"/>
        <pc:sldMkLst>
          <pc:docMk/>
          <pc:sldMk cId="1986621809" sldId="2147376982"/>
        </pc:sldMkLst>
      </pc:sldChg>
      <pc:sldChg chg="del">
        <pc:chgData name="Afra Al Bastaki" userId="5de652a7-9f33-48a3-aec4-90acf6e86046" providerId="ADAL" clId="{6D8AE443-2FF2-485A-B053-A3A405296A88}" dt="2021-10-19T04:38:26.366" v="92" actId="47"/>
        <pc:sldMkLst>
          <pc:docMk/>
          <pc:sldMk cId="964695125" sldId="2147376983"/>
        </pc:sldMkLst>
      </pc:sldChg>
      <pc:sldChg chg="del">
        <pc:chgData name="Afra Al Bastaki" userId="5de652a7-9f33-48a3-aec4-90acf6e86046" providerId="ADAL" clId="{6D8AE443-2FF2-485A-B053-A3A405296A88}" dt="2021-10-19T04:38:27.418" v="93" actId="47"/>
        <pc:sldMkLst>
          <pc:docMk/>
          <pc:sldMk cId="3510537897" sldId="2147376984"/>
        </pc:sldMkLst>
      </pc:sldChg>
      <pc:sldChg chg="del">
        <pc:chgData name="Afra Al Bastaki" userId="5de652a7-9f33-48a3-aec4-90acf6e86046" providerId="ADAL" clId="{6D8AE443-2FF2-485A-B053-A3A405296A88}" dt="2021-10-19T04:38:28.737" v="94" actId="47"/>
        <pc:sldMkLst>
          <pc:docMk/>
          <pc:sldMk cId="159556238" sldId="2147376985"/>
        </pc:sldMkLst>
      </pc:sldChg>
      <pc:sldChg chg="del">
        <pc:chgData name="Afra Al Bastaki" userId="5de652a7-9f33-48a3-aec4-90acf6e86046" providerId="ADAL" clId="{6D8AE443-2FF2-485A-B053-A3A405296A88}" dt="2021-10-19T04:38:30.234" v="95" actId="47"/>
        <pc:sldMkLst>
          <pc:docMk/>
          <pc:sldMk cId="1949180891" sldId="2147376986"/>
        </pc:sldMkLst>
      </pc:sldChg>
      <pc:sldChg chg="del">
        <pc:chgData name="Afra Al Bastaki" userId="5de652a7-9f33-48a3-aec4-90acf6e86046" providerId="ADAL" clId="{6D8AE443-2FF2-485A-B053-A3A405296A88}" dt="2021-10-19T04:38:31.354" v="96" actId="47"/>
        <pc:sldMkLst>
          <pc:docMk/>
          <pc:sldMk cId="336760334" sldId="2147376987"/>
        </pc:sldMkLst>
      </pc:sldChg>
      <pc:sldChg chg="del">
        <pc:chgData name="Afra Al Bastaki" userId="5de652a7-9f33-48a3-aec4-90acf6e86046" providerId="ADAL" clId="{6D8AE443-2FF2-485A-B053-A3A405296A88}" dt="2021-10-19T04:38:32.417" v="97" actId="47"/>
        <pc:sldMkLst>
          <pc:docMk/>
          <pc:sldMk cId="813542731" sldId="2147376988"/>
        </pc:sldMkLst>
      </pc:sldChg>
      <pc:sldChg chg="del">
        <pc:chgData name="Afra Al Bastaki" userId="5de652a7-9f33-48a3-aec4-90acf6e86046" providerId="ADAL" clId="{6D8AE443-2FF2-485A-B053-A3A405296A88}" dt="2021-10-19T04:38:33.481" v="98" actId="47"/>
        <pc:sldMkLst>
          <pc:docMk/>
          <pc:sldMk cId="1201521918" sldId="2147376989"/>
        </pc:sldMkLst>
      </pc:sldChg>
      <pc:sldChg chg="delSp add mod">
        <pc:chgData name="Afra Al Bastaki" userId="5de652a7-9f33-48a3-aec4-90acf6e86046" providerId="ADAL" clId="{6D8AE443-2FF2-485A-B053-A3A405296A88}" dt="2021-10-19T04:38:37.187" v="99" actId="478"/>
        <pc:sldMkLst>
          <pc:docMk/>
          <pc:sldMk cId="2105298129" sldId="2147376990"/>
        </pc:sldMkLst>
        <pc:picChg chg="del">
          <ac:chgData name="Afra Al Bastaki" userId="5de652a7-9f33-48a3-aec4-90acf6e86046" providerId="ADAL" clId="{6D8AE443-2FF2-485A-B053-A3A405296A88}" dt="2021-10-19T04:38:37.187" v="99" actId="478"/>
          <ac:picMkLst>
            <pc:docMk/>
            <pc:sldMk cId="2105298129" sldId="2147376990"/>
            <ac:picMk id="6" creationId="{AA9D2994-3ED2-49F8-BCFA-977D5EA733E3}"/>
          </ac:picMkLst>
        </pc:picChg>
      </pc:sldChg>
    </pc:docChg>
  </pc:docChgLst>
  <pc:docChgLst>
    <pc:chgData name="Afra Al Bastaki" userId="5de652a7-9f33-48a3-aec4-90acf6e86046" providerId="ADAL" clId="{2B1592C8-02E8-4284-B47D-F5B1F810B302}"/>
    <pc:docChg chg="undo custSel addSld delSld modSld sldOrd">
      <pc:chgData name="Afra Al Bastaki" userId="5de652a7-9f33-48a3-aec4-90acf6e86046" providerId="ADAL" clId="{2B1592C8-02E8-4284-B47D-F5B1F810B302}" dt="2021-11-16T09:40:55.783" v="3234"/>
      <pc:docMkLst>
        <pc:docMk/>
      </pc:docMkLst>
      <pc:sldChg chg="del">
        <pc:chgData name="Afra Al Bastaki" userId="5de652a7-9f33-48a3-aec4-90acf6e86046" providerId="ADAL" clId="{2B1592C8-02E8-4284-B47D-F5B1F810B302}" dt="2021-11-16T05:27:55.751" v="8" actId="47"/>
        <pc:sldMkLst>
          <pc:docMk/>
          <pc:sldMk cId="4029049877" sldId="2147376956"/>
        </pc:sldMkLst>
      </pc:sldChg>
      <pc:sldChg chg="del">
        <pc:chgData name="Afra Al Bastaki" userId="5de652a7-9f33-48a3-aec4-90acf6e86046" providerId="ADAL" clId="{2B1592C8-02E8-4284-B47D-F5B1F810B302}" dt="2021-11-16T05:27:53.403" v="7" actId="47"/>
        <pc:sldMkLst>
          <pc:docMk/>
          <pc:sldMk cId="119730692" sldId="2147376957"/>
        </pc:sldMkLst>
      </pc:sldChg>
      <pc:sldChg chg="delSp modSp new del mod ord">
        <pc:chgData name="Afra Al Bastaki" userId="5de652a7-9f33-48a3-aec4-90acf6e86046" providerId="ADAL" clId="{2B1592C8-02E8-4284-B47D-F5B1F810B302}" dt="2021-11-16T05:29:26.071" v="98" actId="2696"/>
        <pc:sldMkLst>
          <pc:docMk/>
          <pc:sldMk cId="536333418" sldId="2147376958"/>
        </pc:sldMkLst>
        <pc:spChg chg="del mod">
          <ac:chgData name="Afra Al Bastaki" userId="5de652a7-9f33-48a3-aec4-90acf6e86046" providerId="ADAL" clId="{2B1592C8-02E8-4284-B47D-F5B1F810B302}" dt="2021-11-16T05:27:45.856" v="3" actId="478"/>
          <ac:spMkLst>
            <pc:docMk/>
            <pc:sldMk cId="536333418" sldId="2147376958"/>
            <ac:spMk id="4" creationId="{835BC7CB-03D5-4F2F-B618-674B28D8783B}"/>
          </ac:spMkLst>
        </pc:spChg>
        <pc:spChg chg="del">
          <ac:chgData name="Afra Al Bastaki" userId="5de652a7-9f33-48a3-aec4-90acf6e86046" providerId="ADAL" clId="{2B1592C8-02E8-4284-B47D-F5B1F810B302}" dt="2021-11-16T05:27:47.766" v="4" actId="478"/>
          <ac:spMkLst>
            <pc:docMk/>
            <pc:sldMk cId="536333418" sldId="2147376958"/>
            <ac:spMk id="5" creationId="{1CE9E0D7-4FCB-4AF3-8458-6499E5955DDB}"/>
          </ac:spMkLst>
        </pc:spChg>
        <pc:spChg chg="del mod">
          <ac:chgData name="Afra Al Bastaki" userId="5de652a7-9f33-48a3-aec4-90acf6e86046" providerId="ADAL" clId="{2B1592C8-02E8-4284-B47D-F5B1F810B302}" dt="2021-11-16T05:27:49.461" v="6" actId="478"/>
          <ac:spMkLst>
            <pc:docMk/>
            <pc:sldMk cId="536333418" sldId="2147376958"/>
            <ac:spMk id="6" creationId="{FF42EDBD-1AC4-4369-BF92-0F550DDE1220}"/>
          </ac:spMkLst>
        </pc:spChg>
      </pc:sldChg>
      <pc:sldChg chg="addSp delSp modSp add mod modTransition modAnim">
        <pc:chgData name="Afra Al Bastaki" userId="5de652a7-9f33-48a3-aec4-90acf6e86046" providerId="ADAL" clId="{2B1592C8-02E8-4284-B47D-F5B1F810B302}" dt="2021-11-16T09:20:59.760" v="3232" actId="20577"/>
        <pc:sldMkLst>
          <pc:docMk/>
          <pc:sldMk cId="457804505" sldId="2147376959"/>
        </pc:sldMkLst>
        <pc:spChg chg="mod">
          <ac:chgData name="Afra Al Bastaki" userId="5de652a7-9f33-48a3-aec4-90acf6e86046" providerId="ADAL" clId="{2B1592C8-02E8-4284-B47D-F5B1F810B302}" dt="2021-11-16T09:20:59.760" v="3232" actId="20577"/>
          <ac:spMkLst>
            <pc:docMk/>
            <pc:sldMk cId="457804505" sldId="2147376959"/>
            <ac:spMk id="2" creationId="{CE5FE80F-2CBA-4C90-B103-512B243FDE93}"/>
          </ac:spMkLst>
        </pc:spChg>
        <pc:spChg chg="del">
          <ac:chgData name="Afra Al Bastaki" userId="5de652a7-9f33-48a3-aec4-90acf6e86046" providerId="ADAL" clId="{2B1592C8-02E8-4284-B47D-F5B1F810B302}" dt="2021-11-16T05:28:35.986" v="62" actId="478"/>
          <ac:spMkLst>
            <pc:docMk/>
            <pc:sldMk cId="457804505" sldId="2147376959"/>
            <ac:spMk id="3" creationId="{61A06B8A-DD2B-4CCB-B128-E42B0728D932}"/>
          </ac:spMkLst>
        </pc:spChg>
        <pc:picChg chg="add mod">
          <ac:chgData name="Afra Al Bastaki" userId="5de652a7-9f33-48a3-aec4-90acf6e86046" providerId="ADAL" clId="{2B1592C8-02E8-4284-B47D-F5B1F810B302}" dt="2021-11-16T09:20:25.990" v="3172" actId="1076"/>
          <ac:picMkLst>
            <pc:docMk/>
            <pc:sldMk cId="457804505" sldId="2147376959"/>
            <ac:picMk id="4" creationId="{B128A5CB-5EF0-427D-BC41-06DE3CEA9FFB}"/>
          </ac:picMkLst>
        </pc:picChg>
      </pc:sldChg>
      <pc:sldChg chg="addSp modSp add mod modTransition modAnim">
        <pc:chgData name="Afra Al Bastaki" userId="5de652a7-9f33-48a3-aec4-90acf6e86046" providerId="ADAL" clId="{2B1592C8-02E8-4284-B47D-F5B1F810B302}" dt="2021-11-16T06:47:56.573" v="2530" actId="29295"/>
        <pc:sldMkLst>
          <pc:docMk/>
          <pc:sldMk cId="3347862813" sldId="2147376960"/>
        </pc:sldMkLst>
        <pc:spChg chg="mod">
          <ac:chgData name="Afra Al Bastaki" userId="5de652a7-9f33-48a3-aec4-90acf6e86046" providerId="ADAL" clId="{2B1592C8-02E8-4284-B47D-F5B1F810B302}" dt="2021-11-16T06:46:12.467" v="2521" actId="12"/>
          <ac:spMkLst>
            <pc:docMk/>
            <pc:sldMk cId="3347862813" sldId="2147376960"/>
            <ac:spMk id="2" creationId="{CE5FE80F-2CBA-4C90-B103-512B243FDE93}"/>
          </ac:spMkLst>
        </pc:spChg>
        <pc:picChg chg="add mod ord">
          <ac:chgData name="Afra Al Bastaki" userId="5de652a7-9f33-48a3-aec4-90acf6e86046" providerId="ADAL" clId="{2B1592C8-02E8-4284-B47D-F5B1F810B302}" dt="2021-11-16T06:47:56.573" v="2530" actId="29295"/>
          <ac:picMkLst>
            <pc:docMk/>
            <pc:sldMk cId="3347862813" sldId="2147376960"/>
            <ac:picMk id="4" creationId="{AAB5773E-C178-4C5D-886B-F45F483AD19D}"/>
          </ac:picMkLst>
        </pc:picChg>
      </pc:sldChg>
      <pc:sldChg chg="addSp delSp modSp add mod modTransition modAnim modNotesTx">
        <pc:chgData name="Afra Al Bastaki" userId="5de652a7-9f33-48a3-aec4-90acf6e86046" providerId="ADAL" clId="{2B1592C8-02E8-4284-B47D-F5B1F810B302}" dt="2021-11-16T07:04:28.069" v="2618"/>
        <pc:sldMkLst>
          <pc:docMk/>
          <pc:sldMk cId="1747190770" sldId="2147376961"/>
        </pc:sldMkLst>
        <pc:spChg chg="mod">
          <ac:chgData name="Afra Al Bastaki" userId="5de652a7-9f33-48a3-aec4-90acf6e86046" providerId="ADAL" clId="{2B1592C8-02E8-4284-B47D-F5B1F810B302}" dt="2021-11-16T06:48:48.025" v="2540" actId="1076"/>
          <ac:spMkLst>
            <pc:docMk/>
            <pc:sldMk cId="1747190770" sldId="2147376961"/>
            <ac:spMk id="2" creationId="{CE5FE80F-2CBA-4C90-B103-512B243FDE93}"/>
          </ac:spMkLst>
        </pc:spChg>
        <pc:spChg chg="add del mod">
          <ac:chgData name="Afra Al Bastaki" userId="5de652a7-9f33-48a3-aec4-90acf6e86046" providerId="ADAL" clId="{2B1592C8-02E8-4284-B47D-F5B1F810B302}" dt="2021-11-16T05:32:18.512" v="232" actId="478"/>
          <ac:spMkLst>
            <pc:docMk/>
            <pc:sldMk cId="1747190770" sldId="2147376961"/>
            <ac:spMk id="4" creationId="{357E7752-46C9-4241-81A7-E41808E7292C}"/>
          </ac:spMkLst>
        </pc:spChg>
        <pc:spChg chg="add del mod">
          <ac:chgData name="Afra Al Bastaki" userId="5de652a7-9f33-48a3-aec4-90acf6e86046" providerId="ADAL" clId="{2B1592C8-02E8-4284-B47D-F5B1F810B302}" dt="2021-11-16T05:32:54.592" v="234" actId="478"/>
          <ac:spMkLst>
            <pc:docMk/>
            <pc:sldMk cId="1747190770" sldId="2147376961"/>
            <ac:spMk id="5" creationId="{B07D05AA-CFBD-4CD2-8025-475B7BCEBEB0}"/>
          </ac:spMkLst>
        </pc:spChg>
        <pc:graphicFrameChg chg="add del mod">
          <ac:chgData name="Afra Al Bastaki" userId="5de652a7-9f33-48a3-aec4-90acf6e86046" providerId="ADAL" clId="{2B1592C8-02E8-4284-B47D-F5B1F810B302}" dt="2021-11-16T05:31:50.608" v="221" actId="478"/>
          <ac:graphicFrameMkLst>
            <pc:docMk/>
            <pc:sldMk cId="1747190770" sldId="2147376961"/>
            <ac:graphicFrameMk id="3" creationId="{F8F972C2-58C9-478C-B9D5-FB64773D0500}"/>
          </ac:graphicFrameMkLst>
        </pc:graphicFrameChg>
        <pc:picChg chg="add del mod">
          <ac:chgData name="Afra Al Bastaki" userId="5de652a7-9f33-48a3-aec4-90acf6e86046" providerId="ADAL" clId="{2B1592C8-02E8-4284-B47D-F5B1F810B302}" dt="2021-11-16T06:48:57.785" v="2542" actId="478"/>
          <ac:picMkLst>
            <pc:docMk/>
            <pc:sldMk cId="1747190770" sldId="2147376961"/>
            <ac:picMk id="7" creationId="{1914CB1C-1312-4F88-81C1-1A3BF6F8E801}"/>
          </ac:picMkLst>
        </pc:picChg>
        <pc:picChg chg="add mod">
          <ac:chgData name="Afra Al Bastaki" userId="5de652a7-9f33-48a3-aec4-90acf6e86046" providerId="ADAL" clId="{2B1592C8-02E8-4284-B47D-F5B1F810B302}" dt="2021-11-16T06:49:41.921" v="2549" actId="1076"/>
          <ac:picMkLst>
            <pc:docMk/>
            <pc:sldMk cId="1747190770" sldId="2147376961"/>
            <ac:picMk id="9" creationId="{50660818-D81C-415A-B829-3F3B1C78004F}"/>
          </ac:picMkLst>
        </pc:picChg>
      </pc:sldChg>
      <pc:sldChg chg="addSp delSp modSp add mod modTransition modAnim modNotesTx">
        <pc:chgData name="Afra Al Bastaki" userId="5de652a7-9f33-48a3-aec4-90acf6e86046" providerId="ADAL" clId="{2B1592C8-02E8-4284-B47D-F5B1F810B302}" dt="2021-11-16T07:05:25.856" v="2624"/>
        <pc:sldMkLst>
          <pc:docMk/>
          <pc:sldMk cId="509028881" sldId="2147376962"/>
        </pc:sldMkLst>
        <pc:spChg chg="mod">
          <ac:chgData name="Afra Al Bastaki" userId="5de652a7-9f33-48a3-aec4-90acf6e86046" providerId="ADAL" clId="{2B1592C8-02E8-4284-B47D-F5B1F810B302}" dt="2021-11-16T06:43:33.352" v="2488" actId="1076"/>
          <ac:spMkLst>
            <pc:docMk/>
            <pc:sldMk cId="509028881" sldId="2147376962"/>
            <ac:spMk id="2" creationId="{CE5FE80F-2CBA-4C90-B103-512B243FDE93}"/>
          </ac:spMkLst>
        </pc:spChg>
        <pc:spChg chg="add mod">
          <ac:chgData name="Afra Al Bastaki" userId="5de652a7-9f33-48a3-aec4-90acf6e86046" providerId="ADAL" clId="{2B1592C8-02E8-4284-B47D-F5B1F810B302}" dt="2021-11-16T06:43:28.994" v="2487" actId="1076"/>
          <ac:spMkLst>
            <pc:docMk/>
            <pc:sldMk cId="509028881" sldId="2147376962"/>
            <ac:spMk id="3" creationId="{AF448295-72F3-4598-B7E9-0753172CFD46}"/>
          </ac:spMkLst>
        </pc:spChg>
        <pc:spChg chg="add mod">
          <ac:chgData name="Afra Al Bastaki" userId="5de652a7-9f33-48a3-aec4-90acf6e86046" providerId="ADAL" clId="{2B1592C8-02E8-4284-B47D-F5B1F810B302}" dt="2021-11-16T06:43:28.994" v="2487" actId="1076"/>
          <ac:spMkLst>
            <pc:docMk/>
            <pc:sldMk cId="509028881" sldId="2147376962"/>
            <ac:spMk id="4" creationId="{87FC9AC3-1DE0-4A17-83D6-BC518D8B996A}"/>
          </ac:spMkLst>
        </pc:spChg>
        <pc:spChg chg="add mod">
          <ac:chgData name="Afra Al Bastaki" userId="5de652a7-9f33-48a3-aec4-90acf6e86046" providerId="ADAL" clId="{2B1592C8-02E8-4284-B47D-F5B1F810B302}" dt="2021-11-16T06:43:28.994" v="2487" actId="1076"/>
          <ac:spMkLst>
            <pc:docMk/>
            <pc:sldMk cId="509028881" sldId="2147376962"/>
            <ac:spMk id="5" creationId="{797AD4FF-2D72-4B2F-A4E9-36DC77DF491F}"/>
          </ac:spMkLst>
        </pc:spChg>
        <pc:spChg chg="add mod">
          <ac:chgData name="Afra Al Bastaki" userId="5de652a7-9f33-48a3-aec4-90acf6e86046" providerId="ADAL" clId="{2B1592C8-02E8-4284-B47D-F5B1F810B302}" dt="2021-11-16T06:43:28.994" v="2487" actId="1076"/>
          <ac:spMkLst>
            <pc:docMk/>
            <pc:sldMk cId="509028881" sldId="2147376962"/>
            <ac:spMk id="6" creationId="{EDC6F573-EAD0-43B4-BF33-43184CACF2FE}"/>
          </ac:spMkLst>
        </pc:spChg>
        <pc:spChg chg="add del mod ord">
          <ac:chgData name="Afra Al Bastaki" userId="5de652a7-9f33-48a3-aec4-90acf6e86046" providerId="ADAL" clId="{2B1592C8-02E8-4284-B47D-F5B1F810B302}" dt="2021-11-16T05:46:40.849" v="667" actId="478"/>
          <ac:spMkLst>
            <pc:docMk/>
            <pc:sldMk cId="509028881" sldId="2147376962"/>
            <ac:spMk id="7" creationId="{4FE385D4-C2F3-4CFA-84AB-E9D23E8A0BA1}"/>
          </ac:spMkLst>
        </pc:spChg>
        <pc:spChg chg="add del mod ord">
          <ac:chgData name="Afra Al Bastaki" userId="5de652a7-9f33-48a3-aec4-90acf6e86046" providerId="ADAL" clId="{2B1592C8-02E8-4284-B47D-F5B1F810B302}" dt="2021-11-16T05:46:56.512" v="671" actId="478"/>
          <ac:spMkLst>
            <pc:docMk/>
            <pc:sldMk cId="509028881" sldId="2147376962"/>
            <ac:spMk id="8" creationId="{93C61BD2-98FF-4ED1-B79E-ECDC87816BEB}"/>
          </ac:spMkLst>
        </pc:spChg>
        <pc:spChg chg="add del mod ord">
          <ac:chgData name="Afra Al Bastaki" userId="5de652a7-9f33-48a3-aec4-90acf6e86046" providerId="ADAL" clId="{2B1592C8-02E8-4284-B47D-F5B1F810B302}" dt="2021-11-16T05:47:07.581" v="676" actId="478"/>
          <ac:spMkLst>
            <pc:docMk/>
            <pc:sldMk cId="509028881" sldId="2147376962"/>
            <ac:spMk id="9" creationId="{414A9AB5-48D2-4855-A30A-C92F74F38381}"/>
          </ac:spMkLst>
        </pc:spChg>
        <pc:spChg chg="add del mod ord">
          <ac:chgData name="Afra Al Bastaki" userId="5de652a7-9f33-48a3-aec4-90acf6e86046" providerId="ADAL" clId="{2B1592C8-02E8-4284-B47D-F5B1F810B302}" dt="2021-11-16T05:47:06.897" v="675" actId="478"/>
          <ac:spMkLst>
            <pc:docMk/>
            <pc:sldMk cId="509028881" sldId="2147376962"/>
            <ac:spMk id="10" creationId="{966FC3C0-2892-48B4-9040-095BE5F9A0AC}"/>
          </ac:spMkLst>
        </pc:spChg>
        <pc:spChg chg="add mod">
          <ac:chgData name="Afra Al Bastaki" userId="5de652a7-9f33-48a3-aec4-90acf6e86046" providerId="ADAL" clId="{2B1592C8-02E8-4284-B47D-F5B1F810B302}" dt="2021-11-16T06:43:28.994" v="2487" actId="1076"/>
          <ac:spMkLst>
            <pc:docMk/>
            <pc:sldMk cId="509028881" sldId="2147376962"/>
            <ac:spMk id="13" creationId="{6268FBF5-1687-4BE4-B80D-B71396A85C1B}"/>
          </ac:spMkLst>
        </pc:spChg>
        <pc:spChg chg="add mod">
          <ac:chgData name="Afra Al Bastaki" userId="5de652a7-9f33-48a3-aec4-90acf6e86046" providerId="ADAL" clId="{2B1592C8-02E8-4284-B47D-F5B1F810B302}" dt="2021-11-16T06:43:28.994" v="2487" actId="1076"/>
          <ac:spMkLst>
            <pc:docMk/>
            <pc:sldMk cId="509028881" sldId="2147376962"/>
            <ac:spMk id="14" creationId="{8F6EDB70-861C-46F4-97F1-51F6D47026B4}"/>
          </ac:spMkLst>
        </pc:spChg>
        <pc:spChg chg="add mod">
          <ac:chgData name="Afra Al Bastaki" userId="5de652a7-9f33-48a3-aec4-90acf6e86046" providerId="ADAL" clId="{2B1592C8-02E8-4284-B47D-F5B1F810B302}" dt="2021-11-16T06:43:28.994" v="2487" actId="1076"/>
          <ac:spMkLst>
            <pc:docMk/>
            <pc:sldMk cId="509028881" sldId="2147376962"/>
            <ac:spMk id="15" creationId="{BC0EB585-8AFC-4C77-B5ED-025065EE581D}"/>
          </ac:spMkLst>
        </pc:spChg>
        <pc:spChg chg="add mod">
          <ac:chgData name="Afra Al Bastaki" userId="5de652a7-9f33-48a3-aec4-90acf6e86046" providerId="ADAL" clId="{2B1592C8-02E8-4284-B47D-F5B1F810B302}" dt="2021-11-16T06:43:28.994" v="2487" actId="1076"/>
          <ac:spMkLst>
            <pc:docMk/>
            <pc:sldMk cId="509028881" sldId="2147376962"/>
            <ac:spMk id="16" creationId="{A0C5CC59-4B4F-4F4C-B10E-0B81D7A3CBDB}"/>
          </ac:spMkLst>
        </pc:spChg>
        <pc:picChg chg="add del mod">
          <ac:chgData name="Afra Al Bastaki" userId="5de652a7-9f33-48a3-aec4-90acf6e86046" providerId="ADAL" clId="{2B1592C8-02E8-4284-B47D-F5B1F810B302}" dt="2021-11-16T05:47:40.031" v="679" actId="478"/>
          <ac:picMkLst>
            <pc:docMk/>
            <pc:sldMk cId="509028881" sldId="2147376962"/>
            <ac:picMk id="12" creationId="{D079922B-FF51-4295-92EB-1FECB0D50AFD}"/>
          </ac:picMkLst>
        </pc:picChg>
      </pc:sldChg>
      <pc:sldChg chg="new del">
        <pc:chgData name="Afra Al Bastaki" userId="5de652a7-9f33-48a3-aec4-90acf6e86046" providerId="ADAL" clId="{2B1592C8-02E8-4284-B47D-F5B1F810B302}" dt="2021-11-16T05:34:17.538" v="254" actId="47"/>
        <pc:sldMkLst>
          <pc:docMk/>
          <pc:sldMk cId="1920862157" sldId="2147376962"/>
        </pc:sldMkLst>
      </pc:sldChg>
      <pc:sldChg chg="new del">
        <pc:chgData name="Afra Al Bastaki" userId="5de652a7-9f33-48a3-aec4-90acf6e86046" providerId="ADAL" clId="{2B1592C8-02E8-4284-B47D-F5B1F810B302}" dt="2021-11-16T05:48:40.976" v="693" actId="47"/>
        <pc:sldMkLst>
          <pc:docMk/>
          <pc:sldMk cId="623290086" sldId="2147376963"/>
        </pc:sldMkLst>
      </pc:sldChg>
      <pc:sldChg chg="addSp modSp add del mod modTransition modAnim modNotesTx">
        <pc:chgData name="Afra Al Bastaki" userId="5de652a7-9f33-48a3-aec4-90acf6e86046" providerId="ADAL" clId="{2B1592C8-02E8-4284-B47D-F5B1F810B302}" dt="2021-11-16T08:14:48.100" v="3133" actId="47"/>
        <pc:sldMkLst>
          <pc:docMk/>
          <pc:sldMk cId="2066009715" sldId="2147376963"/>
        </pc:sldMkLst>
        <pc:spChg chg="mod">
          <ac:chgData name="Afra Al Bastaki" userId="5de652a7-9f33-48a3-aec4-90acf6e86046" providerId="ADAL" clId="{2B1592C8-02E8-4284-B47D-F5B1F810B302}" dt="2021-11-16T06:55:50.691" v="2611" actId="1076"/>
          <ac:spMkLst>
            <pc:docMk/>
            <pc:sldMk cId="2066009715" sldId="2147376963"/>
            <ac:spMk id="2" creationId="{CE5FE80F-2CBA-4C90-B103-512B243FDE93}"/>
          </ac:spMkLst>
        </pc:spChg>
        <pc:spChg chg="mod">
          <ac:chgData name="Afra Al Bastaki" userId="5de652a7-9f33-48a3-aec4-90acf6e86046" providerId="ADAL" clId="{2B1592C8-02E8-4284-B47D-F5B1F810B302}" dt="2021-11-16T06:55:14.009" v="2601" actId="1076"/>
          <ac:spMkLst>
            <pc:docMk/>
            <pc:sldMk cId="2066009715" sldId="2147376963"/>
            <ac:spMk id="3" creationId="{AF448295-72F3-4598-B7E9-0753172CFD46}"/>
          </ac:spMkLst>
        </pc:spChg>
        <pc:spChg chg="mod">
          <ac:chgData name="Afra Al Bastaki" userId="5de652a7-9f33-48a3-aec4-90acf6e86046" providerId="ADAL" clId="{2B1592C8-02E8-4284-B47D-F5B1F810B302}" dt="2021-11-16T06:55:14.009" v="2601" actId="1076"/>
          <ac:spMkLst>
            <pc:docMk/>
            <pc:sldMk cId="2066009715" sldId="2147376963"/>
            <ac:spMk id="4" creationId="{87FC9AC3-1DE0-4A17-83D6-BC518D8B996A}"/>
          </ac:spMkLst>
        </pc:spChg>
        <pc:spChg chg="mod">
          <ac:chgData name="Afra Al Bastaki" userId="5de652a7-9f33-48a3-aec4-90acf6e86046" providerId="ADAL" clId="{2B1592C8-02E8-4284-B47D-F5B1F810B302}" dt="2021-11-16T06:55:14.009" v="2601" actId="1076"/>
          <ac:spMkLst>
            <pc:docMk/>
            <pc:sldMk cId="2066009715" sldId="2147376963"/>
            <ac:spMk id="5" creationId="{797AD4FF-2D72-4B2F-A4E9-36DC77DF491F}"/>
          </ac:spMkLst>
        </pc:spChg>
        <pc:spChg chg="mod">
          <ac:chgData name="Afra Al Bastaki" userId="5de652a7-9f33-48a3-aec4-90acf6e86046" providerId="ADAL" clId="{2B1592C8-02E8-4284-B47D-F5B1F810B302}" dt="2021-11-16T06:55:14.009" v="2601" actId="1076"/>
          <ac:spMkLst>
            <pc:docMk/>
            <pc:sldMk cId="2066009715" sldId="2147376963"/>
            <ac:spMk id="6" creationId="{EDC6F573-EAD0-43B4-BF33-43184CACF2FE}"/>
          </ac:spMkLst>
        </pc:spChg>
        <pc:spChg chg="add mod">
          <ac:chgData name="Afra Al Bastaki" userId="5de652a7-9f33-48a3-aec4-90acf6e86046" providerId="ADAL" clId="{2B1592C8-02E8-4284-B47D-F5B1F810B302}" dt="2021-11-16T06:55:14.009" v="2601" actId="1076"/>
          <ac:spMkLst>
            <pc:docMk/>
            <pc:sldMk cId="2066009715" sldId="2147376963"/>
            <ac:spMk id="11" creationId="{5C283B43-1E54-4A40-895C-33B4ABB5B76B}"/>
          </ac:spMkLst>
        </pc:spChg>
        <pc:spChg chg="add mod">
          <ac:chgData name="Afra Al Bastaki" userId="5de652a7-9f33-48a3-aec4-90acf6e86046" providerId="ADAL" clId="{2B1592C8-02E8-4284-B47D-F5B1F810B302}" dt="2021-11-16T06:55:14.009" v="2601" actId="1076"/>
          <ac:spMkLst>
            <pc:docMk/>
            <pc:sldMk cId="2066009715" sldId="2147376963"/>
            <ac:spMk id="12" creationId="{18570C09-B42E-4B0B-8875-F061DFA84E11}"/>
          </ac:spMkLst>
        </pc:spChg>
        <pc:spChg chg="mod">
          <ac:chgData name="Afra Al Bastaki" userId="5de652a7-9f33-48a3-aec4-90acf6e86046" providerId="ADAL" clId="{2B1592C8-02E8-4284-B47D-F5B1F810B302}" dt="2021-11-16T06:55:14.009" v="2601" actId="1076"/>
          <ac:spMkLst>
            <pc:docMk/>
            <pc:sldMk cId="2066009715" sldId="2147376963"/>
            <ac:spMk id="13" creationId="{6268FBF5-1687-4BE4-B80D-B71396A85C1B}"/>
          </ac:spMkLst>
        </pc:spChg>
        <pc:spChg chg="mod">
          <ac:chgData name="Afra Al Bastaki" userId="5de652a7-9f33-48a3-aec4-90acf6e86046" providerId="ADAL" clId="{2B1592C8-02E8-4284-B47D-F5B1F810B302}" dt="2021-11-16T06:55:14.009" v="2601" actId="1076"/>
          <ac:spMkLst>
            <pc:docMk/>
            <pc:sldMk cId="2066009715" sldId="2147376963"/>
            <ac:spMk id="14" creationId="{8F6EDB70-861C-46F4-97F1-51F6D47026B4}"/>
          </ac:spMkLst>
        </pc:spChg>
        <pc:spChg chg="mod">
          <ac:chgData name="Afra Al Bastaki" userId="5de652a7-9f33-48a3-aec4-90acf6e86046" providerId="ADAL" clId="{2B1592C8-02E8-4284-B47D-F5B1F810B302}" dt="2021-11-16T06:55:14.009" v="2601" actId="1076"/>
          <ac:spMkLst>
            <pc:docMk/>
            <pc:sldMk cId="2066009715" sldId="2147376963"/>
            <ac:spMk id="15" creationId="{BC0EB585-8AFC-4C77-B5ED-025065EE581D}"/>
          </ac:spMkLst>
        </pc:spChg>
        <pc:spChg chg="mod">
          <ac:chgData name="Afra Al Bastaki" userId="5de652a7-9f33-48a3-aec4-90acf6e86046" providerId="ADAL" clId="{2B1592C8-02E8-4284-B47D-F5B1F810B302}" dt="2021-11-16T06:55:14.009" v="2601" actId="1076"/>
          <ac:spMkLst>
            <pc:docMk/>
            <pc:sldMk cId="2066009715" sldId="2147376963"/>
            <ac:spMk id="16" creationId="{A0C5CC59-4B4F-4F4C-B10E-0B81D7A3CBDB}"/>
          </ac:spMkLst>
        </pc:spChg>
        <pc:picChg chg="add mod">
          <ac:chgData name="Afra Al Bastaki" userId="5de652a7-9f33-48a3-aec4-90acf6e86046" providerId="ADAL" clId="{2B1592C8-02E8-4284-B47D-F5B1F810B302}" dt="2021-11-16T06:56:01.510" v="2615" actId="14100"/>
          <ac:picMkLst>
            <pc:docMk/>
            <pc:sldMk cId="2066009715" sldId="2147376963"/>
            <ac:picMk id="8" creationId="{938A3F5A-D0E7-47CE-BF26-1712814FDE5E}"/>
          </ac:picMkLst>
        </pc:picChg>
      </pc:sldChg>
      <pc:sldChg chg="addSp delSp modSp add del mod modNotesTx">
        <pc:chgData name="Afra Al Bastaki" userId="5de652a7-9f33-48a3-aec4-90acf6e86046" providerId="ADAL" clId="{2B1592C8-02E8-4284-B47D-F5B1F810B302}" dt="2021-11-16T06:28:04.727" v="1931" actId="47"/>
        <pc:sldMkLst>
          <pc:docMk/>
          <pc:sldMk cId="59833932" sldId="2147376964"/>
        </pc:sldMkLst>
        <pc:spChg chg="mod">
          <ac:chgData name="Afra Al Bastaki" userId="5de652a7-9f33-48a3-aec4-90acf6e86046" providerId="ADAL" clId="{2B1592C8-02E8-4284-B47D-F5B1F810B302}" dt="2021-11-16T06:27:00.607" v="1928" actId="20577"/>
          <ac:spMkLst>
            <pc:docMk/>
            <pc:sldMk cId="59833932" sldId="2147376964"/>
            <ac:spMk id="2" creationId="{CE5FE80F-2CBA-4C90-B103-512B243FDE93}"/>
          </ac:spMkLst>
        </pc:spChg>
        <pc:spChg chg="del">
          <ac:chgData name="Afra Al Bastaki" userId="5de652a7-9f33-48a3-aec4-90acf6e86046" providerId="ADAL" clId="{2B1592C8-02E8-4284-B47D-F5B1F810B302}" dt="2021-11-16T06:00:43.515" v="886" actId="478"/>
          <ac:spMkLst>
            <pc:docMk/>
            <pc:sldMk cId="59833932" sldId="2147376964"/>
            <ac:spMk id="3" creationId="{AF448295-72F3-4598-B7E9-0753172CFD46}"/>
          </ac:spMkLst>
        </pc:spChg>
        <pc:spChg chg="del">
          <ac:chgData name="Afra Al Bastaki" userId="5de652a7-9f33-48a3-aec4-90acf6e86046" providerId="ADAL" clId="{2B1592C8-02E8-4284-B47D-F5B1F810B302}" dt="2021-11-16T06:00:43.515" v="886" actId="478"/>
          <ac:spMkLst>
            <pc:docMk/>
            <pc:sldMk cId="59833932" sldId="2147376964"/>
            <ac:spMk id="4" creationId="{87FC9AC3-1DE0-4A17-83D6-BC518D8B996A}"/>
          </ac:spMkLst>
        </pc:spChg>
        <pc:spChg chg="del">
          <ac:chgData name="Afra Al Bastaki" userId="5de652a7-9f33-48a3-aec4-90acf6e86046" providerId="ADAL" clId="{2B1592C8-02E8-4284-B47D-F5B1F810B302}" dt="2021-11-16T06:00:43.515" v="886" actId="478"/>
          <ac:spMkLst>
            <pc:docMk/>
            <pc:sldMk cId="59833932" sldId="2147376964"/>
            <ac:spMk id="5" creationId="{797AD4FF-2D72-4B2F-A4E9-36DC77DF491F}"/>
          </ac:spMkLst>
        </pc:spChg>
        <pc:spChg chg="del">
          <ac:chgData name="Afra Al Bastaki" userId="5de652a7-9f33-48a3-aec4-90acf6e86046" providerId="ADAL" clId="{2B1592C8-02E8-4284-B47D-F5B1F810B302}" dt="2021-11-16T06:00:43.515" v="886" actId="478"/>
          <ac:spMkLst>
            <pc:docMk/>
            <pc:sldMk cId="59833932" sldId="2147376964"/>
            <ac:spMk id="6" creationId="{EDC6F573-EAD0-43B4-BF33-43184CACF2FE}"/>
          </ac:spMkLst>
        </pc:spChg>
        <pc:spChg chg="add del mod">
          <ac:chgData name="Afra Al Bastaki" userId="5de652a7-9f33-48a3-aec4-90acf6e86046" providerId="ADAL" clId="{2B1592C8-02E8-4284-B47D-F5B1F810B302}" dt="2021-11-16T06:27:57.936" v="1930" actId="478"/>
          <ac:spMkLst>
            <pc:docMk/>
            <pc:sldMk cId="59833932" sldId="2147376964"/>
            <ac:spMk id="7" creationId="{A319E253-5BA7-4AC8-97DC-2F3A76AAFCCD}"/>
          </ac:spMkLst>
        </pc:spChg>
        <pc:spChg chg="del">
          <ac:chgData name="Afra Al Bastaki" userId="5de652a7-9f33-48a3-aec4-90acf6e86046" providerId="ADAL" clId="{2B1592C8-02E8-4284-B47D-F5B1F810B302}" dt="2021-11-16T06:00:43.515" v="886" actId="478"/>
          <ac:spMkLst>
            <pc:docMk/>
            <pc:sldMk cId="59833932" sldId="2147376964"/>
            <ac:spMk id="11" creationId="{5C283B43-1E54-4A40-895C-33B4ABB5B76B}"/>
          </ac:spMkLst>
        </pc:spChg>
        <pc:spChg chg="del">
          <ac:chgData name="Afra Al Bastaki" userId="5de652a7-9f33-48a3-aec4-90acf6e86046" providerId="ADAL" clId="{2B1592C8-02E8-4284-B47D-F5B1F810B302}" dt="2021-11-16T06:00:43.515" v="886" actId="478"/>
          <ac:spMkLst>
            <pc:docMk/>
            <pc:sldMk cId="59833932" sldId="2147376964"/>
            <ac:spMk id="12" creationId="{18570C09-B42E-4B0B-8875-F061DFA84E11}"/>
          </ac:spMkLst>
        </pc:spChg>
        <pc:spChg chg="del">
          <ac:chgData name="Afra Al Bastaki" userId="5de652a7-9f33-48a3-aec4-90acf6e86046" providerId="ADAL" clId="{2B1592C8-02E8-4284-B47D-F5B1F810B302}" dt="2021-11-16T06:00:43.515" v="886" actId="478"/>
          <ac:spMkLst>
            <pc:docMk/>
            <pc:sldMk cId="59833932" sldId="2147376964"/>
            <ac:spMk id="13" creationId="{6268FBF5-1687-4BE4-B80D-B71396A85C1B}"/>
          </ac:spMkLst>
        </pc:spChg>
        <pc:spChg chg="del">
          <ac:chgData name="Afra Al Bastaki" userId="5de652a7-9f33-48a3-aec4-90acf6e86046" providerId="ADAL" clId="{2B1592C8-02E8-4284-B47D-F5B1F810B302}" dt="2021-11-16T06:00:43.515" v="886" actId="478"/>
          <ac:spMkLst>
            <pc:docMk/>
            <pc:sldMk cId="59833932" sldId="2147376964"/>
            <ac:spMk id="14" creationId="{8F6EDB70-861C-46F4-97F1-51F6D47026B4}"/>
          </ac:spMkLst>
        </pc:spChg>
        <pc:spChg chg="del">
          <ac:chgData name="Afra Al Bastaki" userId="5de652a7-9f33-48a3-aec4-90acf6e86046" providerId="ADAL" clId="{2B1592C8-02E8-4284-B47D-F5B1F810B302}" dt="2021-11-16T06:00:43.515" v="886" actId="478"/>
          <ac:spMkLst>
            <pc:docMk/>
            <pc:sldMk cId="59833932" sldId="2147376964"/>
            <ac:spMk id="15" creationId="{BC0EB585-8AFC-4C77-B5ED-025065EE581D}"/>
          </ac:spMkLst>
        </pc:spChg>
        <pc:spChg chg="del">
          <ac:chgData name="Afra Al Bastaki" userId="5de652a7-9f33-48a3-aec4-90acf6e86046" providerId="ADAL" clId="{2B1592C8-02E8-4284-B47D-F5B1F810B302}" dt="2021-11-16T06:00:43.515" v="886" actId="478"/>
          <ac:spMkLst>
            <pc:docMk/>
            <pc:sldMk cId="59833932" sldId="2147376964"/>
            <ac:spMk id="16" creationId="{A0C5CC59-4B4F-4F4C-B10E-0B81D7A3CBDB}"/>
          </ac:spMkLst>
        </pc:spChg>
      </pc:sldChg>
      <pc:sldChg chg="modSp add mod modTransition modAnim modNotesTx">
        <pc:chgData name="Afra Al Bastaki" userId="5de652a7-9f33-48a3-aec4-90acf6e86046" providerId="ADAL" clId="{2B1592C8-02E8-4284-B47D-F5B1F810B302}" dt="2021-11-16T07:08:32.480" v="2664"/>
        <pc:sldMkLst>
          <pc:docMk/>
          <pc:sldMk cId="1434720806" sldId="2147376965"/>
        </pc:sldMkLst>
        <pc:spChg chg="mod">
          <ac:chgData name="Afra Al Bastaki" userId="5de652a7-9f33-48a3-aec4-90acf6e86046" providerId="ADAL" clId="{2B1592C8-02E8-4284-B47D-F5B1F810B302}" dt="2021-11-16T06:05:45.960" v="1062" actId="1076"/>
          <ac:spMkLst>
            <pc:docMk/>
            <pc:sldMk cId="1434720806" sldId="2147376965"/>
            <ac:spMk id="7" creationId="{A319E253-5BA7-4AC8-97DC-2F3A76AAFCCD}"/>
          </ac:spMkLst>
        </pc:spChg>
      </pc:sldChg>
      <pc:sldChg chg="modSp add mod modTransition modAnim modNotesTx">
        <pc:chgData name="Afra Al Bastaki" userId="5de652a7-9f33-48a3-aec4-90acf6e86046" providerId="ADAL" clId="{2B1592C8-02E8-4284-B47D-F5B1F810B302}" dt="2021-11-16T07:08:59.991" v="2666"/>
        <pc:sldMkLst>
          <pc:docMk/>
          <pc:sldMk cId="98499946" sldId="2147376966"/>
        </pc:sldMkLst>
        <pc:spChg chg="mod">
          <ac:chgData name="Afra Al Bastaki" userId="5de652a7-9f33-48a3-aec4-90acf6e86046" providerId="ADAL" clId="{2B1592C8-02E8-4284-B47D-F5B1F810B302}" dt="2021-11-16T06:07:10.407" v="1148" actId="1076"/>
          <ac:spMkLst>
            <pc:docMk/>
            <pc:sldMk cId="98499946" sldId="2147376966"/>
            <ac:spMk id="7" creationId="{A319E253-5BA7-4AC8-97DC-2F3A76AAFCCD}"/>
          </ac:spMkLst>
        </pc:spChg>
      </pc:sldChg>
      <pc:sldChg chg="modSp add mod modTransition modAnim modNotesTx">
        <pc:chgData name="Afra Al Bastaki" userId="5de652a7-9f33-48a3-aec4-90acf6e86046" providerId="ADAL" clId="{2B1592C8-02E8-4284-B47D-F5B1F810B302}" dt="2021-11-16T07:09:10.171" v="2668"/>
        <pc:sldMkLst>
          <pc:docMk/>
          <pc:sldMk cId="3473255995" sldId="2147376967"/>
        </pc:sldMkLst>
        <pc:spChg chg="mod">
          <ac:chgData name="Afra Al Bastaki" userId="5de652a7-9f33-48a3-aec4-90acf6e86046" providerId="ADAL" clId="{2B1592C8-02E8-4284-B47D-F5B1F810B302}" dt="2021-11-16T06:09:18.155" v="1248" actId="1076"/>
          <ac:spMkLst>
            <pc:docMk/>
            <pc:sldMk cId="3473255995" sldId="2147376967"/>
            <ac:spMk id="7" creationId="{A319E253-5BA7-4AC8-97DC-2F3A76AAFCCD}"/>
          </ac:spMkLst>
        </pc:spChg>
      </pc:sldChg>
      <pc:sldChg chg="modSp add mod modTransition modAnim modNotesTx">
        <pc:chgData name="Afra Al Bastaki" userId="5de652a7-9f33-48a3-aec4-90acf6e86046" providerId="ADAL" clId="{2B1592C8-02E8-4284-B47D-F5B1F810B302}" dt="2021-11-16T07:09:19.389" v="2670"/>
        <pc:sldMkLst>
          <pc:docMk/>
          <pc:sldMk cId="409661775" sldId="2147376968"/>
        </pc:sldMkLst>
        <pc:spChg chg="mod">
          <ac:chgData name="Afra Al Bastaki" userId="5de652a7-9f33-48a3-aec4-90acf6e86046" providerId="ADAL" clId="{2B1592C8-02E8-4284-B47D-F5B1F810B302}" dt="2021-11-16T06:10:25.249" v="1312" actId="1076"/>
          <ac:spMkLst>
            <pc:docMk/>
            <pc:sldMk cId="409661775" sldId="2147376968"/>
            <ac:spMk id="7" creationId="{A319E253-5BA7-4AC8-97DC-2F3A76AAFCCD}"/>
          </ac:spMkLst>
        </pc:spChg>
      </pc:sldChg>
      <pc:sldChg chg="modSp add mod modTransition modAnim modNotesTx">
        <pc:chgData name="Afra Al Bastaki" userId="5de652a7-9f33-48a3-aec4-90acf6e86046" providerId="ADAL" clId="{2B1592C8-02E8-4284-B47D-F5B1F810B302}" dt="2021-11-16T07:09:27.194" v="2672"/>
        <pc:sldMkLst>
          <pc:docMk/>
          <pc:sldMk cId="3749549616" sldId="2147376969"/>
        </pc:sldMkLst>
        <pc:spChg chg="mod">
          <ac:chgData name="Afra Al Bastaki" userId="5de652a7-9f33-48a3-aec4-90acf6e86046" providerId="ADAL" clId="{2B1592C8-02E8-4284-B47D-F5B1F810B302}" dt="2021-11-16T06:11:36.638" v="1358" actId="1076"/>
          <ac:spMkLst>
            <pc:docMk/>
            <pc:sldMk cId="3749549616" sldId="2147376969"/>
            <ac:spMk id="7" creationId="{A319E253-5BA7-4AC8-97DC-2F3A76AAFCCD}"/>
          </ac:spMkLst>
        </pc:spChg>
      </pc:sldChg>
      <pc:sldChg chg="addSp modSp add mod modTransition modAnim modNotesTx">
        <pc:chgData name="Afra Al Bastaki" userId="5de652a7-9f33-48a3-aec4-90acf6e86046" providerId="ADAL" clId="{2B1592C8-02E8-4284-B47D-F5B1F810B302}" dt="2021-11-16T09:15:02.036" v="3148" actId="20577"/>
        <pc:sldMkLst>
          <pc:docMk/>
          <pc:sldMk cId="150082340" sldId="2147376970"/>
        </pc:sldMkLst>
        <pc:spChg chg="mod">
          <ac:chgData name="Afra Al Bastaki" userId="5de652a7-9f33-48a3-aec4-90acf6e86046" providerId="ADAL" clId="{2B1592C8-02E8-4284-B47D-F5B1F810B302}" dt="2021-11-16T06:15:46.968" v="1567" actId="1076"/>
          <ac:spMkLst>
            <pc:docMk/>
            <pc:sldMk cId="150082340" sldId="2147376970"/>
            <ac:spMk id="2" creationId="{CE5FE80F-2CBA-4C90-B103-512B243FDE93}"/>
          </ac:spMkLst>
        </pc:spChg>
        <pc:spChg chg="add mod">
          <ac:chgData name="Afra Al Bastaki" userId="5de652a7-9f33-48a3-aec4-90acf6e86046" providerId="ADAL" clId="{2B1592C8-02E8-4284-B47D-F5B1F810B302}" dt="2021-11-16T06:15:34.010" v="1564" actId="1076"/>
          <ac:spMkLst>
            <pc:docMk/>
            <pc:sldMk cId="150082340" sldId="2147376970"/>
            <ac:spMk id="4" creationId="{4DA54B2D-318D-4ABE-B3E3-8CC023FC5AC1}"/>
          </ac:spMkLst>
        </pc:spChg>
        <pc:spChg chg="add mod">
          <ac:chgData name="Afra Al Bastaki" userId="5de652a7-9f33-48a3-aec4-90acf6e86046" providerId="ADAL" clId="{2B1592C8-02E8-4284-B47D-F5B1F810B302}" dt="2021-11-16T06:15:34.010" v="1564" actId="1076"/>
          <ac:spMkLst>
            <pc:docMk/>
            <pc:sldMk cId="150082340" sldId="2147376970"/>
            <ac:spMk id="5" creationId="{E0275666-069B-401E-B040-6E07FD960585}"/>
          </ac:spMkLst>
        </pc:spChg>
        <pc:spChg chg="mod">
          <ac:chgData name="Afra Al Bastaki" userId="5de652a7-9f33-48a3-aec4-90acf6e86046" providerId="ADAL" clId="{2B1592C8-02E8-4284-B47D-F5B1F810B302}" dt="2021-11-16T06:15:34.010" v="1564" actId="1076"/>
          <ac:spMkLst>
            <pc:docMk/>
            <pc:sldMk cId="150082340" sldId="2147376970"/>
            <ac:spMk id="7" creationId="{A319E253-5BA7-4AC8-97DC-2F3A76AAFCCD}"/>
          </ac:spMkLst>
        </pc:spChg>
      </pc:sldChg>
      <pc:sldChg chg="modSp add mod modTransition modAnim modNotesTx">
        <pc:chgData name="Afra Al Bastaki" userId="5de652a7-9f33-48a3-aec4-90acf6e86046" providerId="ADAL" clId="{2B1592C8-02E8-4284-B47D-F5B1F810B302}" dt="2021-11-16T09:15:14.338" v="3157" actId="20577"/>
        <pc:sldMkLst>
          <pc:docMk/>
          <pc:sldMk cId="543906238" sldId="2147376971"/>
        </pc:sldMkLst>
        <pc:spChg chg="mod">
          <ac:chgData name="Afra Al Bastaki" userId="5de652a7-9f33-48a3-aec4-90acf6e86046" providerId="ADAL" clId="{2B1592C8-02E8-4284-B47D-F5B1F810B302}" dt="2021-11-16T06:20:20.313" v="1719"/>
          <ac:spMkLst>
            <pc:docMk/>
            <pc:sldMk cId="543906238" sldId="2147376971"/>
            <ac:spMk id="4" creationId="{4DA54B2D-318D-4ABE-B3E3-8CC023FC5AC1}"/>
          </ac:spMkLst>
        </pc:spChg>
        <pc:spChg chg="mod">
          <ac:chgData name="Afra Al Bastaki" userId="5de652a7-9f33-48a3-aec4-90acf6e86046" providerId="ADAL" clId="{2B1592C8-02E8-4284-B47D-F5B1F810B302}" dt="2021-11-16T06:20:37.671" v="1720"/>
          <ac:spMkLst>
            <pc:docMk/>
            <pc:sldMk cId="543906238" sldId="2147376971"/>
            <ac:spMk id="5" creationId="{E0275666-069B-401E-B040-6E07FD960585}"/>
          </ac:spMkLst>
        </pc:spChg>
        <pc:spChg chg="mod">
          <ac:chgData name="Afra Al Bastaki" userId="5de652a7-9f33-48a3-aec4-90acf6e86046" providerId="ADAL" clId="{2B1592C8-02E8-4284-B47D-F5B1F810B302}" dt="2021-11-16T06:19:34.483" v="1706"/>
          <ac:spMkLst>
            <pc:docMk/>
            <pc:sldMk cId="543906238" sldId="2147376971"/>
            <ac:spMk id="7" creationId="{A319E253-5BA7-4AC8-97DC-2F3A76AAFCCD}"/>
          </ac:spMkLst>
        </pc:spChg>
      </pc:sldChg>
      <pc:sldChg chg="delSp modSp add mod modTransition modAnim modNotesTx">
        <pc:chgData name="Afra Al Bastaki" userId="5de652a7-9f33-48a3-aec4-90acf6e86046" providerId="ADAL" clId="{2B1592C8-02E8-4284-B47D-F5B1F810B302}" dt="2021-11-16T09:15:21.383" v="3163" actId="20577"/>
        <pc:sldMkLst>
          <pc:docMk/>
          <pc:sldMk cId="3553100169" sldId="2147376972"/>
        </pc:sldMkLst>
        <pc:spChg chg="mod">
          <ac:chgData name="Afra Al Bastaki" userId="5de652a7-9f33-48a3-aec4-90acf6e86046" providerId="ADAL" clId="{2B1592C8-02E8-4284-B47D-F5B1F810B302}" dt="2021-11-16T06:22:49.804" v="1814"/>
          <ac:spMkLst>
            <pc:docMk/>
            <pc:sldMk cId="3553100169" sldId="2147376972"/>
            <ac:spMk id="4" creationId="{4DA54B2D-318D-4ABE-B3E3-8CC023FC5AC1}"/>
          </ac:spMkLst>
        </pc:spChg>
        <pc:spChg chg="del">
          <ac:chgData name="Afra Al Bastaki" userId="5de652a7-9f33-48a3-aec4-90acf6e86046" providerId="ADAL" clId="{2B1592C8-02E8-4284-B47D-F5B1F810B302}" dt="2021-11-16T06:22:34.029" v="1812" actId="478"/>
          <ac:spMkLst>
            <pc:docMk/>
            <pc:sldMk cId="3553100169" sldId="2147376972"/>
            <ac:spMk id="5" creationId="{E0275666-069B-401E-B040-6E07FD960585}"/>
          </ac:spMkLst>
        </pc:spChg>
        <pc:spChg chg="mod">
          <ac:chgData name="Afra Al Bastaki" userId="5de652a7-9f33-48a3-aec4-90acf6e86046" providerId="ADAL" clId="{2B1592C8-02E8-4284-B47D-F5B1F810B302}" dt="2021-11-16T06:22:42.235" v="1813"/>
          <ac:spMkLst>
            <pc:docMk/>
            <pc:sldMk cId="3553100169" sldId="2147376972"/>
            <ac:spMk id="7" creationId="{A319E253-5BA7-4AC8-97DC-2F3A76AAFCCD}"/>
          </ac:spMkLst>
        </pc:spChg>
      </pc:sldChg>
      <pc:sldChg chg="add modTransition modAnim">
        <pc:chgData name="Afra Al Bastaki" userId="5de652a7-9f33-48a3-aec4-90acf6e86046" providerId="ADAL" clId="{2B1592C8-02E8-4284-B47D-F5B1F810B302}" dt="2021-11-16T07:08:19.231" v="2662"/>
        <pc:sldMkLst>
          <pc:docMk/>
          <pc:sldMk cId="3234257324" sldId="2147376973"/>
        </pc:sldMkLst>
      </pc:sldChg>
      <pc:sldChg chg="addSp modSp add mod ord modTransition modAnim modNotesTx">
        <pc:chgData name="Afra Al Bastaki" userId="5de652a7-9f33-48a3-aec4-90acf6e86046" providerId="ADAL" clId="{2B1592C8-02E8-4284-B47D-F5B1F810B302}" dt="2021-11-16T07:06:40.538" v="2634" actId="1076"/>
        <pc:sldMkLst>
          <pc:docMk/>
          <pc:sldMk cId="1386539615" sldId="2147376974"/>
        </pc:sldMkLst>
        <pc:spChg chg="mod">
          <ac:chgData name="Afra Al Bastaki" userId="5de652a7-9f33-48a3-aec4-90acf6e86046" providerId="ADAL" clId="{2B1592C8-02E8-4284-B47D-F5B1F810B302}" dt="2021-11-16T07:06:40.538" v="2634" actId="1076"/>
          <ac:spMkLst>
            <pc:docMk/>
            <pc:sldMk cId="1386539615" sldId="2147376974"/>
            <ac:spMk id="2" creationId="{CE5FE80F-2CBA-4C90-B103-512B243FDE93}"/>
          </ac:spMkLst>
        </pc:spChg>
        <pc:picChg chg="add mod">
          <ac:chgData name="Afra Al Bastaki" userId="5de652a7-9f33-48a3-aec4-90acf6e86046" providerId="ADAL" clId="{2B1592C8-02E8-4284-B47D-F5B1F810B302}" dt="2021-11-16T06:54:32.996" v="2595" actId="1076"/>
          <ac:picMkLst>
            <pc:docMk/>
            <pc:sldMk cId="1386539615" sldId="2147376974"/>
            <ac:picMk id="4" creationId="{6384DAF4-AE93-4B64-BF79-533ABC23D3EF}"/>
          </ac:picMkLst>
        </pc:picChg>
      </pc:sldChg>
      <pc:sldChg chg="addSp delSp modSp add mod ord modTransition modAnim modNotesTx">
        <pc:chgData name="Afra Al Bastaki" userId="5de652a7-9f33-48a3-aec4-90acf6e86046" providerId="ADAL" clId="{2B1592C8-02E8-4284-B47D-F5B1F810B302}" dt="2021-11-16T09:11:32.150" v="3139" actId="20577"/>
        <pc:sldMkLst>
          <pc:docMk/>
          <pc:sldMk cId="1208975167" sldId="2147376975"/>
        </pc:sldMkLst>
        <pc:spChg chg="mod">
          <ac:chgData name="Afra Al Bastaki" userId="5de652a7-9f33-48a3-aec4-90acf6e86046" providerId="ADAL" clId="{2B1592C8-02E8-4284-B47D-F5B1F810B302}" dt="2021-11-16T06:36:59.777" v="2426" actId="1076"/>
          <ac:spMkLst>
            <pc:docMk/>
            <pc:sldMk cId="1208975167" sldId="2147376975"/>
            <ac:spMk id="2" creationId="{CE5FE80F-2CBA-4C90-B103-512B243FDE93}"/>
          </ac:spMkLst>
        </pc:spChg>
        <pc:spChg chg="add del mod">
          <ac:chgData name="Afra Al Bastaki" userId="5de652a7-9f33-48a3-aec4-90acf6e86046" providerId="ADAL" clId="{2B1592C8-02E8-4284-B47D-F5B1F810B302}" dt="2021-11-16T09:11:32.150" v="3139" actId="20577"/>
          <ac:spMkLst>
            <pc:docMk/>
            <pc:sldMk cId="1208975167" sldId="2147376975"/>
            <ac:spMk id="3" creationId="{A2215E6F-6ADA-47C1-827F-47ECA80B91CB}"/>
          </ac:spMkLst>
        </pc:spChg>
        <pc:spChg chg="add del">
          <ac:chgData name="Afra Al Bastaki" userId="5de652a7-9f33-48a3-aec4-90acf6e86046" providerId="ADAL" clId="{2B1592C8-02E8-4284-B47D-F5B1F810B302}" dt="2021-11-16T06:32:11.880" v="2164" actId="478"/>
          <ac:spMkLst>
            <pc:docMk/>
            <pc:sldMk cId="1208975167" sldId="2147376975"/>
            <ac:spMk id="6" creationId="{F017184D-955E-48A8-92F5-32C571038B46}"/>
          </ac:spMkLst>
        </pc:spChg>
        <pc:spChg chg="del">
          <ac:chgData name="Afra Al Bastaki" userId="5de652a7-9f33-48a3-aec4-90acf6e86046" providerId="ADAL" clId="{2B1592C8-02E8-4284-B47D-F5B1F810B302}" dt="2021-11-16T06:29:30.814" v="2002" actId="478"/>
          <ac:spMkLst>
            <pc:docMk/>
            <pc:sldMk cId="1208975167" sldId="2147376975"/>
            <ac:spMk id="7" creationId="{A319E253-5BA7-4AC8-97DC-2F3A76AAFCCD}"/>
          </ac:spMkLst>
        </pc:spChg>
        <pc:spChg chg="add mod">
          <ac:chgData name="Afra Al Bastaki" userId="5de652a7-9f33-48a3-aec4-90acf6e86046" providerId="ADAL" clId="{2B1592C8-02E8-4284-B47D-F5B1F810B302}" dt="2021-11-16T06:37:07.350" v="2427" actId="122"/>
          <ac:spMkLst>
            <pc:docMk/>
            <pc:sldMk cId="1208975167" sldId="2147376975"/>
            <ac:spMk id="8" creationId="{BA134BE8-9473-4050-83AC-DF02AC84A867}"/>
          </ac:spMkLst>
        </pc:spChg>
      </pc:sldChg>
      <pc:sldChg chg="new del">
        <pc:chgData name="Afra Al Bastaki" userId="5de652a7-9f33-48a3-aec4-90acf6e86046" providerId="ADAL" clId="{2B1592C8-02E8-4284-B47D-F5B1F810B302}" dt="2021-11-16T06:29:01.283" v="1965" actId="47"/>
        <pc:sldMkLst>
          <pc:docMk/>
          <pc:sldMk cId="2601445674" sldId="2147376975"/>
        </pc:sldMkLst>
      </pc:sldChg>
      <pc:sldChg chg="addSp modSp add mod ord modTransition modAnim modNotesTx">
        <pc:chgData name="Afra Al Bastaki" userId="5de652a7-9f33-48a3-aec4-90acf6e86046" providerId="ADAL" clId="{2B1592C8-02E8-4284-B47D-F5B1F810B302}" dt="2021-11-16T07:24:56.915" v="2715"/>
        <pc:sldMkLst>
          <pc:docMk/>
          <pc:sldMk cId="2899174282" sldId="2147376976"/>
        </pc:sldMkLst>
        <pc:spChg chg="mod">
          <ac:chgData name="Afra Al Bastaki" userId="5de652a7-9f33-48a3-aec4-90acf6e86046" providerId="ADAL" clId="{2B1592C8-02E8-4284-B47D-F5B1F810B302}" dt="2021-11-16T06:39:16.035" v="2456" actId="20577"/>
          <ac:spMkLst>
            <pc:docMk/>
            <pc:sldMk cId="2899174282" sldId="2147376976"/>
            <ac:spMk id="2" creationId="{CE5FE80F-2CBA-4C90-B103-512B243FDE93}"/>
          </ac:spMkLst>
        </pc:spChg>
        <pc:spChg chg="mod">
          <ac:chgData name="Afra Al Bastaki" userId="5de652a7-9f33-48a3-aec4-90acf6e86046" providerId="ADAL" clId="{2B1592C8-02E8-4284-B47D-F5B1F810B302}" dt="2021-11-16T06:41:03.317" v="2467" actId="1076"/>
          <ac:spMkLst>
            <pc:docMk/>
            <pc:sldMk cId="2899174282" sldId="2147376976"/>
            <ac:spMk id="4" creationId="{4DA54B2D-318D-4ABE-B3E3-8CC023FC5AC1}"/>
          </ac:spMkLst>
        </pc:spChg>
        <pc:spChg chg="add mod">
          <ac:chgData name="Afra Al Bastaki" userId="5de652a7-9f33-48a3-aec4-90acf6e86046" providerId="ADAL" clId="{2B1592C8-02E8-4284-B47D-F5B1F810B302}" dt="2021-11-16T06:41:05.612" v="2468" actId="1076"/>
          <ac:spMkLst>
            <pc:docMk/>
            <pc:sldMk cId="2899174282" sldId="2147376976"/>
            <ac:spMk id="5" creationId="{BE3EF3DA-E563-464D-B7BB-E69B75B0A9C3}"/>
          </ac:spMkLst>
        </pc:spChg>
        <pc:spChg chg="add mod">
          <ac:chgData name="Afra Al Bastaki" userId="5de652a7-9f33-48a3-aec4-90acf6e86046" providerId="ADAL" clId="{2B1592C8-02E8-4284-B47D-F5B1F810B302}" dt="2021-11-16T06:41:10.033" v="2469" actId="1076"/>
          <ac:spMkLst>
            <pc:docMk/>
            <pc:sldMk cId="2899174282" sldId="2147376976"/>
            <ac:spMk id="6" creationId="{6FB7CAEF-9350-45A1-A13C-1354015AC017}"/>
          </ac:spMkLst>
        </pc:spChg>
        <pc:spChg chg="mod">
          <ac:chgData name="Afra Al Bastaki" userId="5de652a7-9f33-48a3-aec4-90acf6e86046" providerId="ADAL" clId="{2B1592C8-02E8-4284-B47D-F5B1F810B302}" dt="2021-11-16T06:39:45.655" v="2457"/>
          <ac:spMkLst>
            <pc:docMk/>
            <pc:sldMk cId="2899174282" sldId="2147376976"/>
            <ac:spMk id="7" creationId="{A319E253-5BA7-4AC8-97DC-2F3A76AAFCCD}"/>
          </ac:spMkLst>
        </pc:spChg>
      </pc:sldChg>
      <pc:sldChg chg="modSp add mod ord modAnim">
        <pc:chgData name="Afra Al Bastaki" userId="5de652a7-9f33-48a3-aec4-90acf6e86046" providerId="ADAL" clId="{2B1592C8-02E8-4284-B47D-F5B1F810B302}" dt="2021-11-16T07:24:40.088" v="2713"/>
        <pc:sldMkLst>
          <pc:docMk/>
          <pc:sldMk cId="3422316712" sldId="2147376977"/>
        </pc:sldMkLst>
        <pc:spChg chg="mod">
          <ac:chgData name="Afra Al Bastaki" userId="5de652a7-9f33-48a3-aec4-90acf6e86046" providerId="ADAL" clId="{2B1592C8-02E8-4284-B47D-F5B1F810B302}" dt="2021-11-16T07:12:30.663" v="2702" actId="20577"/>
          <ac:spMkLst>
            <pc:docMk/>
            <pc:sldMk cId="3422316712" sldId="2147376977"/>
            <ac:spMk id="2" creationId="{CE5FE80F-2CBA-4C90-B103-512B243FDE93}"/>
          </ac:spMkLst>
        </pc:spChg>
        <pc:spChg chg="mod">
          <ac:chgData name="Afra Al Bastaki" userId="5de652a7-9f33-48a3-aec4-90acf6e86046" providerId="ADAL" clId="{2B1592C8-02E8-4284-B47D-F5B1F810B302}" dt="2021-11-16T07:13:37.511" v="2710" actId="1076"/>
          <ac:spMkLst>
            <pc:docMk/>
            <pc:sldMk cId="3422316712" sldId="2147376977"/>
            <ac:spMk id="4" creationId="{4DA54B2D-318D-4ABE-B3E3-8CC023FC5AC1}"/>
          </ac:spMkLst>
        </pc:spChg>
        <pc:spChg chg="mod">
          <ac:chgData name="Afra Al Bastaki" userId="5de652a7-9f33-48a3-aec4-90acf6e86046" providerId="ADAL" clId="{2B1592C8-02E8-4284-B47D-F5B1F810B302}" dt="2021-11-16T07:13:34.098" v="2709" actId="1076"/>
          <ac:spMkLst>
            <pc:docMk/>
            <pc:sldMk cId="3422316712" sldId="2147376977"/>
            <ac:spMk id="5" creationId="{BE3EF3DA-E563-464D-B7BB-E69B75B0A9C3}"/>
          </ac:spMkLst>
        </pc:spChg>
        <pc:spChg chg="mod">
          <ac:chgData name="Afra Al Bastaki" userId="5de652a7-9f33-48a3-aec4-90acf6e86046" providerId="ADAL" clId="{2B1592C8-02E8-4284-B47D-F5B1F810B302}" dt="2021-11-16T07:13:43.045" v="2711" actId="1076"/>
          <ac:spMkLst>
            <pc:docMk/>
            <pc:sldMk cId="3422316712" sldId="2147376977"/>
            <ac:spMk id="6" creationId="{6FB7CAEF-9350-45A1-A13C-1354015AC017}"/>
          </ac:spMkLst>
        </pc:spChg>
        <pc:spChg chg="mod">
          <ac:chgData name="Afra Al Bastaki" userId="5de652a7-9f33-48a3-aec4-90acf6e86046" providerId="ADAL" clId="{2B1592C8-02E8-4284-B47D-F5B1F810B302}" dt="2021-11-16T07:12:44.391" v="2703"/>
          <ac:spMkLst>
            <pc:docMk/>
            <pc:sldMk cId="3422316712" sldId="2147376977"/>
            <ac:spMk id="7" creationId="{A319E253-5BA7-4AC8-97DC-2F3A76AAFCCD}"/>
          </ac:spMkLst>
        </pc:spChg>
      </pc:sldChg>
      <pc:sldChg chg="addSp modSp add mod modAnim modNotesTx">
        <pc:chgData name="Afra Al Bastaki" userId="5de652a7-9f33-48a3-aec4-90acf6e86046" providerId="ADAL" clId="{2B1592C8-02E8-4284-B47D-F5B1F810B302}" dt="2021-11-16T07:27:47.277" v="2805" actId="20577"/>
        <pc:sldMkLst>
          <pc:docMk/>
          <pc:sldMk cId="1950525100" sldId="2147376978"/>
        </pc:sldMkLst>
        <pc:spChg chg="mod">
          <ac:chgData name="Afra Al Bastaki" userId="5de652a7-9f33-48a3-aec4-90acf6e86046" providerId="ADAL" clId="{2B1592C8-02E8-4284-B47D-F5B1F810B302}" dt="2021-11-16T07:25:57.388" v="2749" actId="20577"/>
          <ac:spMkLst>
            <pc:docMk/>
            <pc:sldMk cId="1950525100" sldId="2147376978"/>
            <ac:spMk id="2" creationId="{CE5FE80F-2CBA-4C90-B103-512B243FDE93}"/>
          </ac:spMkLst>
        </pc:spChg>
        <pc:spChg chg="mod">
          <ac:chgData name="Afra Al Bastaki" userId="5de652a7-9f33-48a3-aec4-90acf6e86046" providerId="ADAL" clId="{2B1592C8-02E8-4284-B47D-F5B1F810B302}" dt="2021-11-16T07:26:24.816" v="2751"/>
          <ac:spMkLst>
            <pc:docMk/>
            <pc:sldMk cId="1950525100" sldId="2147376978"/>
            <ac:spMk id="4" creationId="{4DA54B2D-318D-4ABE-B3E3-8CC023FC5AC1}"/>
          </ac:spMkLst>
        </pc:spChg>
        <pc:spChg chg="mod">
          <ac:chgData name="Afra Al Bastaki" userId="5de652a7-9f33-48a3-aec4-90acf6e86046" providerId="ADAL" clId="{2B1592C8-02E8-4284-B47D-F5B1F810B302}" dt="2021-11-16T07:26:45.824" v="2754" actId="1076"/>
          <ac:spMkLst>
            <pc:docMk/>
            <pc:sldMk cId="1950525100" sldId="2147376978"/>
            <ac:spMk id="5" creationId="{BE3EF3DA-E563-464D-B7BB-E69B75B0A9C3}"/>
          </ac:spMkLst>
        </pc:spChg>
        <pc:spChg chg="mod">
          <ac:chgData name="Afra Al Bastaki" userId="5de652a7-9f33-48a3-aec4-90acf6e86046" providerId="ADAL" clId="{2B1592C8-02E8-4284-B47D-F5B1F810B302}" dt="2021-11-16T07:26:48.943" v="2755" actId="1076"/>
          <ac:spMkLst>
            <pc:docMk/>
            <pc:sldMk cId="1950525100" sldId="2147376978"/>
            <ac:spMk id="6" creationId="{6FB7CAEF-9350-45A1-A13C-1354015AC017}"/>
          </ac:spMkLst>
        </pc:spChg>
        <pc:spChg chg="mod">
          <ac:chgData name="Afra Al Bastaki" userId="5de652a7-9f33-48a3-aec4-90acf6e86046" providerId="ADAL" clId="{2B1592C8-02E8-4284-B47D-F5B1F810B302}" dt="2021-11-16T07:26:16.639" v="2750"/>
          <ac:spMkLst>
            <pc:docMk/>
            <pc:sldMk cId="1950525100" sldId="2147376978"/>
            <ac:spMk id="7" creationId="{A319E253-5BA7-4AC8-97DC-2F3A76AAFCCD}"/>
          </ac:spMkLst>
        </pc:spChg>
        <pc:spChg chg="add mod">
          <ac:chgData name="Afra Al Bastaki" userId="5de652a7-9f33-48a3-aec4-90acf6e86046" providerId="ADAL" clId="{2B1592C8-02E8-4284-B47D-F5B1F810B302}" dt="2021-11-16T07:27:17.879" v="2761"/>
          <ac:spMkLst>
            <pc:docMk/>
            <pc:sldMk cId="1950525100" sldId="2147376978"/>
            <ac:spMk id="8" creationId="{1088672F-1E7D-4DE5-96B8-3C284C99DAA4}"/>
          </ac:spMkLst>
        </pc:spChg>
        <pc:spChg chg="add mod">
          <ac:chgData name="Afra Al Bastaki" userId="5de652a7-9f33-48a3-aec4-90acf6e86046" providerId="ADAL" clId="{2B1592C8-02E8-4284-B47D-F5B1F810B302}" dt="2021-11-16T07:27:31.365" v="2764"/>
          <ac:spMkLst>
            <pc:docMk/>
            <pc:sldMk cId="1950525100" sldId="2147376978"/>
            <ac:spMk id="9" creationId="{1664B147-EF8E-46E6-AAAD-A685EE09D9AB}"/>
          </ac:spMkLst>
        </pc:spChg>
      </pc:sldChg>
      <pc:sldChg chg="modSp add mod modNotesTx">
        <pc:chgData name="Afra Al Bastaki" userId="5de652a7-9f33-48a3-aec4-90acf6e86046" providerId="ADAL" clId="{2B1592C8-02E8-4284-B47D-F5B1F810B302}" dt="2021-11-16T07:58:33.368" v="2895"/>
        <pc:sldMkLst>
          <pc:docMk/>
          <pc:sldMk cId="2761429508" sldId="2147376979"/>
        </pc:sldMkLst>
        <pc:spChg chg="mod">
          <ac:chgData name="Afra Al Bastaki" userId="5de652a7-9f33-48a3-aec4-90acf6e86046" providerId="ADAL" clId="{2B1592C8-02E8-4284-B47D-F5B1F810B302}" dt="2021-11-16T07:57:15.913" v="2888" actId="20577"/>
          <ac:spMkLst>
            <pc:docMk/>
            <pc:sldMk cId="2761429508" sldId="2147376979"/>
            <ac:spMk id="2" creationId="{CE5FE80F-2CBA-4C90-B103-512B243FDE93}"/>
          </ac:spMkLst>
        </pc:spChg>
        <pc:spChg chg="mod">
          <ac:chgData name="Afra Al Bastaki" userId="5de652a7-9f33-48a3-aec4-90acf6e86046" providerId="ADAL" clId="{2B1592C8-02E8-4284-B47D-F5B1F810B302}" dt="2021-11-16T07:57:46.285" v="2890"/>
          <ac:spMkLst>
            <pc:docMk/>
            <pc:sldMk cId="2761429508" sldId="2147376979"/>
            <ac:spMk id="4" creationId="{4DA54B2D-318D-4ABE-B3E3-8CC023FC5AC1}"/>
          </ac:spMkLst>
        </pc:spChg>
        <pc:spChg chg="mod">
          <ac:chgData name="Afra Al Bastaki" userId="5de652a7-9f33-48a3-aec4-90acf6e86046" providerId="ADAL" clId="{2B1592C8-02E8-4284-B47D-F5B1F810B302}" dt="2021-11-16T07:57:54.265" v="2891"/>
          <ac:spMkLst>
            <pc:docMk/>
            <pc:sldMk cId="2761429508" sldId="2147376979"/>
            <ac:spMk id="5" creationId="{BE3EF3DA-E563-464D-B7BB-E69B75B0A9C3}"/>
          </ac:spMkLst>
        </pc:spChg>
        <pc:spChg chg="mod">
          <ac:chgData name="Afra Al Bastaki" userId="5de652a7-9f33-48a3-aec4-90acf6e86046" providerId="ADAL" clId="{2B1592C8-02E8-4284-B47D-F5B1F810B302}" dt="2021-11-16T07:58:14.233" v="2893"/>
          <ac:spMkLst>
            <pc:docMk/>
            <pc:sldMk cId="2761429508" sldId="2147376979"/>
            <ac:spMk id="6" creationId="{6FB7CAEF-9350-45A1-A13C-1354015AC017}"/>
          </ac:spMkLst>
        </pc:spChg>
        <pc:spChg chg="mod">
          <ac:chgData name="Afra Al Bastaki" userId="5de652a7-9f33-48a3-aec4-90acf6e86046" providerId="ADAL" clId="{2B1592C8-02E8-4284-B47D-F5B1F810B302}" dt="2021-11-16T07:57:33.769" v="2889"/>
          <ac:spMkLst>
            <pc:docMk/>
            <pc:sldMk cId="2761429508" sldId="2147376979"/>
            <ac:spMk id="7" creationId="{A319E253-5BA7-4AC8-97DC-2F3A76AAFCCD}"/>
          </ac:spMkLst>
        </pc:spChg>
        <pc:spChg chg="mod">
          <ac:chgData name="Afra Al Bastaki" userId="5de652a7-9f33-48a3-aec4-90acf6e86046" providerId="ADAL" clId="{2B1592C8-02E8-4284-B47D-F5B1F810B302}" dt="2021-11-16T07:58:26.922" v="2894"/>
          <ac:spMkLst>
            <pc:docMk/>
            <pc:sldMk cId="2761429508" sldId="2147376979"/>
            <ac:spMk id="8" creationId="{1088672F-1E7D-4DE5-96B8-3C284C99DAA4}"/>
          </ac:spMkLst>
        </pc:spChg>
        <pc:spChg chg="mod">
          <ac:chgData name="Afra Al Bastaki" userId="5de652a7-9f33-48a3-aec4-90acf6e86046" providerId="ADAL" clId="{2B1592C8-02E8-4284-B47D-F5B1F810B302}" dt="2021-11-16T07:58:33.368" v="2895"/>
          <ac:spMkLst>
            <pc:docMk/>
            <pc:sldMk cId="2761429508" sldId="2147376979"/>
            <ac:spMk id="9" creationId="{1664B147-EF8E-46E6-AAAD-A685EE09D9AB}"/>
          </ac:spMkLst>
        </pc:spChg>
      </pc:sldChg>
      <pc:sldChg chg="modSp add del mod">
        <pc:chgData name="Afra Al Bastaki" userId="5de652a7-9f33-48a3-aec4-90acf6e86046" providerId="ADAL" clId="{2B1592C8-02E8-4284-B47D-F5B1F810B302}" dt="2021-11-16T07:56:45.882" v="2839" actId="47"/>
        <pc:sldMkLst>
          <pc:docMk/>
          <pc:sldMk cId="4092534671" sldId="2147376979"/>
        </pc:sldMkLst>
        <pc:spChg chg="mod">
          <ac:chgData name="Afra Al Bastaki" userId="5de652a7-9f33-48a3-aec4-90acf6e86046" providerId="ADAL" clId="{2B1592C8-02E8-4284-B47D-F5B1F810B302}" dt="2021-11-16T07:55:21.721" v="2838" actId="20577"/>
          <ac:spMkLst>
            <pc:docMk/>
            <pc:sldMk cId="4092534671" sldId="2147376979"/>
            <ac:spMk id="2" creationId="{CE5FE80F-2CBA-4C90-B103-512B243FDE93}"/>
          </ac:spMkLst>
        </pc:spChg>
      </pc:sldChg>
      <pc:sldChg chg="addSp delSp modSp add mod ord addAnim delAnim modNotesTx">
        <pc:chgData name="Afra Al Bastaki" userId="5de652a7-9f33-48a3-aec4-90acf6e86046" providerId="ADAL" clId="{2B1592C8-02E8-4284-B47D-F5B1F810B302}" dt="2021-11-16T08:06:20.527" v="3011" actId="20577"/>
        <pc:sldMkLst>
          <pc:docMk/>
          <pc:sldMk cId="825523120" sldId="2147376980"/>
        </pc:sldMkLst>
        <pc:spChg chg="mod">
          <ac:chgData name="Afra Al Bastaki" userId="5de652a7-9f33-48a3-aec4-90acf6e86046" providerId="ADAL" clId="{2B1592C8-02E8-4284-B47D-F5B1F810B302}" dt="2021-11-16T08:02:52.231" v="2979" actId="20577"/>
          <ac:spMkLst>
            <pc:docMk/>
            <pc:sldMk cId="825523120" sldId="2147376980"/>
            <ac:spMk id="2" creationId="{CE5FE80F-2CBA-4C90-B103-512B243FDE93}"/>
          </ac:spMkLst>
        </pc:spChg>
        <pc:spChg chg="mod">
          <ac:chgData name="Afra Al Bastaki" userId="5de652a7-9f33-48a3-aec4-90acf6e86046" providerId="ADAL" clId="{2B1592C8-02E8-4284-B47D-F5B1F810B302}" dt="2021-11-16T08:04:49.274" v="2996" actId="313"/>
          <ac:spMkLst>
            <pc:docMk/>
            <pc:sldMk cId="825523120" sldId="2147376980"/>
            <ac:spMk id="4" creationId="{4DA54B2D-318D-4ABE-B3E3-8CC023FC5AC1}"/>
          </ac:spMkLst>
        </pc:spChg>
        <pc:spChg chg="add del mod">
          <ac:chgData name="Afra Al Bastaki" userId="5de652a7-9f33-48a3-aec4-90acf6e86046" providerId="ADAL" clId="{2B1592C8-02E8-4284-B47D-F5B1F810B302}" dt="2021-11-16T08:04:20.078" v="2992"/>
          <ac:spMkLst>
            <pc:docMk/>
            <pc:sldMk cId="825523120" sldId="2147376980"/>
            <ac:spMk id="5" creationId="{BE3EF3DA-E563-464D-B7BB-E69B75B0A9C3}"/>
          </ac:spMkLst>
        </pc:spChg>
        <pc:spChg chg="mod">
          <ac:chgData name="Afra Al Bastaki" userId="5de652a7-9f33-48a3-aec4-90acf6e86046" providerId="ADAL" clId="{2B1592C8-02E8-4284-B47D-F5B1F810B302}" dt="2021-11-16T08:04:32.855" v="2993"/>
          <ac:spMkLst>
            <pc:docMk/>
            <pc:sldMk cId="825523120" sldId="2147376980"/>
            <ac:spMk id="6" creationId="{6FB7CAEF-9350-45A1-A13C-1354015AC017}"/>
          </ac:spMkLst>
        </pc:spChg>
        <pc:spChg chg="mod">
          <ac:chgData name="Afra Al Bastaki" userId="5de652a7-9f33-48a3-aec4-90acf6e86046" providerId="ADAL" clId="{2B1592C8-02E8-4284-B47D-F5B1F810B302}" dt="2021-11-16T08:06:11.520" v="3002" actId="20577"/>
          <ac:spMkLst>
            <pc:docMk/>
            <pc:sldMk cId="825523120" sldId="2147376980"/>
            <ac:spMk id="7" creationId="{A319E253-5BA7-4AC8-97DC-2F3A76AAFCCD}"/>
          </ac:spMkLst>
        </pc:spChg>
        <pc:spChg chg="mod">
          <ac:chgData name="Afra Al Bastaki" userId="5de652a7-9f33-48a3-aec4-90acf6e86046" providerId="ADAL" clId="{2B1592C8-02E8-4284-B47D-F5B1F810B302}" dt="2021-11-16T08:04:41.939" v="2994"/>
          <ac:spMkLst>
            <pc:docMk/>
            <pc:sldMk cId="825523120" sldId="2147376980"/>
            <ac:spMk id="8" creationId="{1088672F-1E7D-4DE5-96B8-3C284C99DAA4}"/>
          </ac:spMkLst>
        </pc:spChg>
        <pc:spChg chg="del">
          <ac:chgData name="Afra Al Bastaki" userId="5de652a7-9f33-48a3-aec4-90acf6e86046" providerId="ADAL" clId="{2B1592C8-02E8-4284-B47D-F5B1F810B302}" dt="2021-11-16T08:04:43.871" v="2995" actId="478"/>
          <ac:spMkLst>
            <pc:docMk/>
            <pc:sldMk cId="825523120" sldId="2147376980"/>
            <ac:spMk id="9" creationId="{1664B147-EF8E-46E6-AAAD-A685EE09D9AB}"/>
          </ac:spMkLst>
        </pc:spChg>
      </pc:sldChg>
      <pc:sldChg chg="new del">
        <pc:chgData name="Afra Al Bastaki" userId="5de652a7-9f33-48a3-aec4-90acf6e86046" providerId="ADAL" clId="{2B1592C8-02E8-4284-B47D-F5B1F810B302}" dt="2021-11-16T08:01:34.281" v="2923" actId="47"/>
        <pc:sldMkLst>
          <pc:docMk/>
          <pc:sldMk cId="1142472063" sldId="2147376980"/>
        </pc:sldMkLst>
      </pc:sldChg>
      <pc:sldChg chg="modSp add del mod">
        <pc:chgData name="Afra Al Bastaki" userId="5de652a7-9f33-48a3-aec4-90acf6e86046" providerId="ADAL" clId="{2B1592C8-02E8-4284-B47D-F5B1F810B302}" dt="2021-11-16T08:00:28.468" v="2921" actId="47"/>
        <pc:sldMkLst>
          <pc:docMk/>
          <pc:sldMk cId="2043030500" sldId="2147376980"/>
        </pc:sldMkLst>
        <pc:spChg chg="mod">
          <ac:chgData name="Afra Al Bastaki" userId="5de652a7-9f33-48a3-aec4-90acf6e86046" providerId="ADAL" clId="{2B1592C8-02E8-4284-B47D-F5B1F810B302}" dt="2021-11-16T07:59:09.519" v="2912" actId="20577"/>
          <ac:spMkLst>
            <pc:docMk/>
            <pc:sldMk cId="2043030500" sldId="2147376980"/>
            <ac:spMk id="2" creationId="{CE5FE80F-2CBA-4C90-B103-512B243FDE93}"/>
          </ac:spMkLst>
        </pc:spChg>
        <pc:spChg chg="mod">
          <ac:chgData name="Afra Al Bastaki" userId="5de652a7-9f33-48a3-aec4-90acf6e86046" providerId="ADAL" clId="{2B1592C8-02E8-4284-B47D-F5B1F810B302}" dt="2021-11-16T07:59:31.728" v="2920"/>
          <ac:spMkLst>
            <pc:docMk/>
            <pc:sldMk cId="2043030500" sldId="2147376980"/>
            <ac:spMk id="4" creationId="{4DA54B2D-318D-4ABE-B3E3-8CC023FC5AC1}"/>
          </ac:spMkLst>
        </pc:spChg>
        <pc:spChg chg="mod">
          <ac:chgData name="Afra Al Bastaki" userId="5de652a7-9f33-48a3-aec4-90acf6e86046" providerId="ADAL" clId="{2B1592C8-02E8-4284-B47D-F5B1F810B302}" dt="2021-11-16T07:59:14.795" v="2919" actId="20577"/>
          <ac:spMkLst>
            <pc:docMk/>
            <pc:sldMk cId="2043030500" sldId="2147376980"/>
            <ac:spMk id="7" creationId="{A319E253-5BA7-4AC8-97DC-2F3A76AAFCCD}"/>
          </ac:spMkLst>
        </pc:spChg>
      </pc:sldChg>
      <pc:sldChg chg="delSp modSp add mod ord delAnim modNotesTx">
        <pc:chgData name="Afra Al Bastaki" userId="5de652a7-9f33-48a3-aec4-90acf6e86046" providerId="ADAL" clId="{2B1592C8-02E8-4284-B47D-F5B1F810B302}" dt="2021-11-16T09:40:55.783" v="3234"/>
        <pc:sldMkLst>
          <pc:docMk/>
          <pc:sldMk cId="4262829094" sldId="2147376981"/>
        </pc:sldMkLst>
        <pc:spChg chg="mod">
          <ac:chgData name="Afra Al Bastaki" userId="5de652a7-9f33-48a3-aec4-90acf6e86046" providerId="ADAL" clId="{2B1592C8-02E8-4284-B47D-F5B1F810B302}" dt="2021-11-16T08:14:13.126" v="3132" actId="20577"/>
          <ac:spMkLst>
            <pc:docMk/>
            <pc:sldMk cId="4262829094" sldId="2147376981"/>
            <ac:spMk id="2" creationId="{CE5FE80F-2CBA-4C90-B103-512B243FDE93}"/>
          </ac:spMkLst>
        </pc:spChg>
        <pc:spChg chg="mod">
          <ac:chgData name="Afra Al Bastaki" userId="5de652a7-9f33-48a3-aec4-90acf6e86046" providerId="ADAL" clId="{2B1592C8-02E8-4284-B47D-F5B1F810B302}" dt="2021-11-16T08:13:19.073" v="3097" actId="20577"/>
          <ac:spMkLst>
            <pc:docMk/>
            <pc:sldMk cId="4262829094" sldId="2147376981"/>
            <ac:spMk id="4" creationId="{4DA54B2D-318D-4ABE-B3E3-8CC023FC5AC1}"/>
          </ac:spMkLst>
        </pc:spChg>
        <pc:spChg chg="del">
          <ac:chgData name="Afra Al Bastaki" userId="5de652a7-9f33-48a3-aec4-90acf6e86046" providerId="ADAL" clId="{2B1592C8-02E8-4284-B47D-F5B1F810B302}" dt="2021-11-16T08:13:56.352" v="3100" actId="478"/>
          <ac:spMkLst>
            <pc:docMk/>
            <pc:sldMk cId="4262829094" sldId="2147376981"/>
            <ac:spMk id="5" creationId="{BE3EF3DA-E563-464D-B7BB-E69B75B0A9C3}"/>
          </ac:spMkLst>
        </pc:spChg>
        <pc:spChg chg="del">
          <ac:chgData name="Afra Al Bastaki" userId="5de652a7-9f33-48a3-aec4-90acf6e86046" providerId="ADAL" clId="{2B1592C8-02E8-4284-B47D-F5B1F810B302}" dt="2021-11-16T08:13:54.460" v="3099" actId="478"/>
          <ac:spMkLst>
            <pc:docMk/>
            <pc:sldMk cId="4262829094" sldId="2147376981"/>
            <ac:spMk id="6" creationId="{6FB7CAEF-9350-45A1-A13C-1354015AC017}"/>
          </ac:spMkLst>
        </pc:spChg>
        <pc:spChg chg="mod">
          <ac:chgData name="Afra Al Bastaki" userId="5de652a7-9f33-48a3-aec4-90acf6e86046" providerId="ADAL" clId="{2B1592C8-02E8-4284-B47D-F5B1F810B302}" dt="2021-11-16T08:12:34.103" v="3071" actId="20577"/>
          <ac:spMkLst>
            <pc:docMk/>
            <pc:sldMk cId="4262829094" sldId="2147376981"/>
            <ac:spMk id="7" creationId="{A319E253-5BA7-4AC8-97DC-2F3A76AAFCCD}"/>
          </ac:spMkLst>
        </pc:spChg>
        <pc:spChg chg="del">
          <ac:chgData name="Afra Al Bastaki" userId="5de652a7-9f33-48a3-aec4-90acf6e86046" providerId="ADAL" clId="{2B1592C8-02E8-4284-B47D-F5B1F810B302}" dt="2021-11-16T08:13:52.774" v="3098" actId="478"/>
          <ac:spMkLst>
            <pc:docMk/>
            <pc:sldMk cId="4262829094" sldId="2147376981"/>
            <ac:spMk id="8" creationId="{1088672F-1E7D-4DE5-96B8-3C284C99DAA4}"/>
          </ac:spMkLst>
        </pc:spChg>
      </pc:sldChg>
    </pc:docChg>
  </pc:docChgLst>
  <pc:docChgLst>
    <pc:chgData name="Afra Al Bastaki" userId="5de652a7-9f33-48a3-aec4-90acf6e86046" providerId="ADAL" clId="{2FF95AC4-5436-4FD1-9D93-C53B020D272E}"/>
    <pc:docChg chg="custSel modSld">
      <pc:chgData name="Afra Al Bastaki" userId="5de652a7-9f33-48a3-aec4-90acf6e86046" providerId="ADAL" clId="{2FF95AC4-5436-4FD1-9D93-C53B020D272E}" dt="2021-10-19T04:45:24.988" v="4" actId="1076"/>
      <pc:docMkLst>
        <pc:docMk/>
      </pc:docMkLst>
      <pc:sldChg chg="addSp delSp modSp mod delAnim modAnim">
        <pc:chgData name="Afra Al Bastaki" userId="5de652a7-9f33-48a3-aec4-90acf6e86046" providerId="ADAL" clId="{2FF95AC4-5436-4FD1-9D93-C53B020D272E}" dt="2021-10-19T04:45:24.988" v="4" actId="1076"/>
        <pc:sldMkLst>
          <pc:docMk/>
          <pc:sldMk cId="4206429582" sldId="2147376980"/>
        </pc:sldMkLst>
        <pc:picChg chg="del">
          <ac:chgData name="Afra Al Bastaki" userId="5de652a7-9f33-48a3-aec4-90acf6e86046" providerId="ADAL" clId="{2FF95AC4-5436-4FD1-9D93-C53B020D272E}" dt="2021-10-19T04:45:03.466" v="0" actId="478"/>
          <ac:picMkLst>
            <pc:docMk/>
            <pc:sldMk cId="4206429582" sldId="2147376980"/>
            <ac:picMk id="2" creationId="{5C43FB33-98A2-4633-AC30-FCCF16FD63D3}"/>
          </ac:picMkLst>
        </pc:picChg>
        <pc:picChg chg="add mod">
          <ac:chgData name="Afra Al Bastaki" userId="5de652a7-9f33-48a3-aec4-90acf6e86046" providerId="ADAL" clId="{2FF95AC4-5436-4FD1-9D93-C53B020D272E}" dt="2021-10-19T04:45:24.988" v="4" actId="1076"/>
          <ac:picMkLst>
            <pc:docMk/>
            <pc:sldMk cId="4206429582" sldId="2147376980"/>
            <ac:picMk id="3" creationId="{938AE7DB-1F04-4B75-833C-B9D93B996851}"/>
          </ac:picMkLst>
        </pc:picChg>
      </pc:sldChg>
    </pc:docChg>
  </pc:docChgLst>
  <pc:docChgLst>
    <pc:chgData name="Afra Al Bastaki" userId="5de652a7-9f33-48a3-aec4-90acf6e86046" providerId="ADAL" clId="{B12B3212-22E6-43D0-A87A-E07BE9ECADA1}"/>
    <pc:docChg chg="undo redo custSel addSld delSld modSld">
      <pc:chgData name="Afra Al Bastaki" userId="5de652a7-9f33-48a3-aec4-90acf6e86046" providerId="ADAL" clId="{B12B3212-22E6-43D0-A87A-E07BE9ECADA1}" dt="2021-11-14T07:16:20.756" v="1852" actId="20577"/>
      <pc:docMkLst>
        <pc:docMk/>
      </pc:docMkLst>
      <pc:sldChg chg="modSp del mod">
        <pc:chgData name="Afra Al Bastaki" userId="5de652a7-9f33-48a3-aec4-90acf6e86046" providerId="ADAL" clId="{B12B3212-22E6-43D0-A87A-E07BE9ECADA1}" dt="2021-11-07T11:04:46.484" v="1070" actId="47"/>
        <pc:sldMkLst>
          <pc:docMk/>
          <pc:sldMk cId="233149752" sldId="345"/>
        </pc:sldMkLst>
        <pc:graphicFrameChg chg="mod modGraphic">
          <ac:chgData name="Afra Al Bastaki" userId="5de652a7-9f33-48a3-aec4-90acf6e86046" providerId="ADAL" clId="{B12B3212-22E6-43D0-A87A-E07BE9ECADA1}" dt="2021-11-07T09:31:33.750" v="379" actId="20577"/>
          <ac:graphicFrameMkLst>
            <pc:docMk/>
            <pc:sldMk cId="233149752" sldId="345"/>
            <ac:graphicFrameMk id="12" creationId="{2ED95D91-E32E-4CBF-9397-4E877E476A42}"/>
          </ac:graphicFrameMkLst>
        </pc:graphicFrameChg>
      </pc:sldChg>
      <pc:sldChg chg="del">
        <pc:chgData name="Afra Al Bastaki" userId="5de652a7-9f33-48a3-aec4-90acf6e86046" providerId="ADAL" clId="{B12B3212-22E6-43D0-A87A-E07BE9ECADA1}" dt="2021-11-07T07:00:21.052" v="27" actId="47"/>
        <pc:sldMkLst>
          <pc:docMk/>
          <pc:sldMk cId="2275035915" sldId="347"/>
        </pc:sldMkLst>
      </pc:sldChg>
      <pc:sldChg chg="del">
        <pc:chgData name="Afra Al Bastaki" userId="5de652a7-9f33-48a3-aec4-90acf6e86046" providerId="ADAL" clId="{B12B3212-22E6-43D0-A87A-E07BE9ECADA1}" dt="2021-11-07T07:00:22.132" v="28" actId="47"/>
        <pc:sldMkLst>
          <pc:docMk/>
          <pc:sldMk cId="3723781854" sldId="348"/>
        </pc:sldMkLst>
      </pc:sldChg>
      <pc:sldChg chg="del">
        <pc:chgData name="Afra Al Bastaki" userId="5de652a7-9f33-48a3-aec4-90acf6e86046" providerId="ADAL" clId="{B12B3212-22E6-43D0-A87A-E07BE9ECADA1}" dt="2021-11-07T07:00:18.555" v="22" actId="47"/>
        <pc:sldMkLst>
          <pc:docMk/>
          <pc:sldMk cId="3488429820" sldId="358"/>
        </pc:sldMkLst>
      </pc:sldChg>
      <pc:sldChg chg="del">
        <pc:chgData name="Afra Al Bastaki" userId="5de652a7-9f33-48a3-aec4-90acf6e86046" providerId="ADAL" clId="{B12B3212-22E6-43D0-A87A-E07BE9ECADA1}" dt="2021-11-07T07:00:16.018" v="5" actId="47"/>
        <pc:sldMkLst>
          <pc:docMk/>
          <pc:sldMk cId="3559435446" sldId="368"/>
        </pc:sldMkLst>
      </pc:sldChg>
      <pc:sldChg chg="del">
        <pc:chgData name="Afra Al Bastaki" userId="5de652a7-9f33-48a3-aec4-90acf6e86046" providerId="ADAL" clId="{B12B3212-22E6-43D0-A87A-E07BE9ECADA1}" dt="2021-11-07T07:00:17.113" v="13" actId="47"/>
        <pc:sldMkLst>
          <pc:docMk/>
          <pc:sldMk cId="954347529" sldId="2147376524"/>
        </pc:sldMkLst>
      </pc:sldChg>
      <pc:sldChg chg="del">
        <pc:chgData name="Afra Al Bastaki" userId="5de652a7-9f33-48a3-aec4-90acf6e86046" providerId="ADAL" clId="{B12B3212-22E6-43D0-A87A-E07BE9ECADA1}" dt="2021-11-07T07:00:17.794" v="17" actId="47"/>
        <pc:sldMkLst>
          <pc:docMk/>
          <pc:sldMk cId="80635637" sldId="2147376952"/>
        </pc:sldMkLst>
      </pc:sldChg>
      <pc:sldChg chg="del">
        <pc:chgData name="Afra Al Bastaki" userId="5de652a7-9f33-48a3-aec4-90acf6e86046" providerId="ADAL" clId="{B12B3212-22E6-43D0-A87A-E07BE9ECADA1}" dt="2021-11-07T07:00:16.060" v="6" actId="47"/>
        <pc:sldMkLst>
          <pc:docMk/>
          <pc:sldMk cId="3866246115" sldId="2147376953"/>
        </pc:sldMkLst>
      </pc:sldChg>
      <pc:sldChg chg="del">
        <pc:chgData name="Afra Al Bastaki" userId="5de652a7-9f33-48a3-aec4-90acf6e86046" providerId="ADAL" clId="{B12B3212-22E6-43D0-A87A-E07BE9ECADA1}" dt="2021-11-07T07:00:16.598" v="10" actId="47"/>
        <pc:sldMkLst>
          <pc:docMk/>
          <pc:sldMk cId="4079550385" sldId="2147376954"/>
        </pc:sldMkLst>
      </pc:sldChg>
      <pc:sldChg chg="del">
        <pc:chgData name="Afra Al Bastaki" userId="5de652a7-9f33-48a3-aec4-90acf6e86046" providerId="ADAL" clId="{B12B3212-22E6-43D0-A87A-E07BE9ECADA1}" dt="2021-11-07T07:00:16.268" v="8" actId="47"/>
        <pc:sldMkLst>
          <pc:docMk/>
          <pc:sldMk cId="2151378507" sldId="2147376955"/>
        </pc:sldMkLst>
      </pc:sldChg>
      <pc:sldChg chg="addSp delSp modSp mod">
        <pc:chgData name="Afra Al Bastaki" userId="5de652a7-9f33-48a3-aec4-90acf6e86046" providerId="ADAL" clId="{B12B3212-22E6-43D0-A87A-E07BE9ECADA1}" dt="2021-11-07T07:05:56.448" v="138" actId="931"/>
        <pc:sldMkLst>
          <pc:docMk/>
          <pc:sldMk cId="4029049877" sldId="2147376956"/>
        </pc:sldMkLst>
        <pc:spChg chg="add del">
          <ac:chgData name="Afra Al Bastaki" userId="5de652a7-9f33-48a3-aec4-90acf6e86046" providerId="ADAL" clId="{B12B3212-22E6-43D0-A87A-E07BE9ECADA1}" dt="2021-11-07T07:05:55.951" v="137" actId="478"/>
          <ac:spMkLst>
            <pc:docMk/>
            <pc:sldMk cId="4029049877" sldId="2147376956"/>
            <ac:spMk id="2" creationId="{DF8E5D65-EF93-444D-B6E5-A8EA9534F1DD}"/>
          </ac:spMkLst>
        </pc:spChg>
        <pc:spChg chg="del">
          <ac:chgData name="Afra Al Bastaki" userId="5de652a7-9f33-48a3-aec4-90acf6e86046" providerId="ADAL" clId="{B12B3212-22E6-43D0-A87A-E07BE9ECADA1}" dt="2021-11-07T07:00:27.414" v="30" actId="478"/>
          <ac:spMkLst>
            <pc:docMk/>
            <pc:sldMk cId="4029049877" sldId="2147376956"/>
            <ac:spMk id="3" creationId="{8B775DE5-09A4-47A5-B7B5-4BA94B3375B2}"/>
          </ac:spMkLst>
        </pc:spChg>
        <pc:spChg chg="del">
          <ac:chgData name="Afra Al Bastaki" userId="5de652a7-9f33-48a3-aec4-90acf6e86046" providerId="ADAL" clId="{B12B3212-22E6-43D0-A87A-E07BE9ECADA1}" dt="2021-11-07T07:00:28.855" v="31" actId="478"/>
          <ac:spMkLst>
            <pc:docMk/>
            <pc:sldMk cId="4029049877" sldId="2147376956"/>
            <ac:spMk id="4" creationId="{050169DB-EC13-4596-BBF3-E80315F54850}"/>
          </ac:spMkLst>
        </pc:spChg>
        <pc:spChg chg="del">
          <ac:chgData name="Afra Al Bastaki" userId="5de652a7-9f33-48a3-aec4-90acf6e86046" providerId="ADAL" clId="{B12B3212-22E6-43D0-A87A-E07BE9ECADA1}" dt="2021-11-07T07:00:29.641" v="32" actId="478"/>
          <ac:spMkLst>
            <pc:docMk/>
            <pc:sldMk cId="4029049877" sldId="2147376956"/>
            <ac:spMk id="5" creationId="{23F49094-2321-4716-95AC-47464D4BE324}"/>
          </ac:spMkLst>
        </pc:spChg>
        <pc:picChg chg="del">
          <ac:chgData name="Afra Al Bastaki" userId="5de652a7-9f33-48a3-aec4-90acf6e86046" providerId="ADAL" clId="{B12B3212-22E6-43D0-A87A-E07BE9ECADA1}" dt="2021-11-07T07:00:25.311" v="29" actId="478"/>
          <ac:picMkLst>
            <pc:docMk/>
            <pc:sldMk cId="4029049877" sldId="2147376956"/>
            <ac:picMk id="6" creationId="{13CF1103-A13B-4A16-A813-49AF36535E2B}"/>
          </ac:picMkLst>
        </pc:picChg>
        <pc:picChg chg="add del mod">
          <ac:chgData name="Afra Al Bastaki" userId="5de652a7-9f33-48a3-aec4-90acf6e86046" providerId="ADAL" clId="{B12B3212-22E6-43D0-A87A-E07BE9ECADA1}" dt="2021-11-07T07:05:56.448" v="138" actId="931"/>
          <ac:picMkLst>
            <pc:docMk/>
            <pc:sldMk cId="4029049877" sldId="2147376956"/>
            <ac:picMk id="8" creationId="{9207FB95-C77C-401F-9809-70F37C674620}"/>
          </ac:picMkLst>
        </pc:picChg>
      </pc:sldChg>
      <pc:sldChg chg="addSp delSp modSp new mod modNotesTx">
        <pc:chgData name="Afra Al Bastaki" userId="5de652a7-9f33-48a3-aec4-90acf6e86046" providerId="ADAL" clId="{B12B3212-22E6-43D0-A87A-E07BE9ECADA1}" dt="2021-11-14T07:16:20.756" v="1852" actId="20577"/>
        <pc:sldMkLst>
          <pc:docMk/>
          <pc:sldMk cId="119730692" sldId="2147376957"/>
        </pc:sldMkLst>
        <pc:spChg chg="del">
          <ac:chgData name="Afra Al Bastaki" userId="5de652a7-9f33-48a3-aec4-90acf6e86046" providerId="ADAL" clId="{B12B3212-22E6-43D0-A87A-E07BE9ECADA1}" dt="2021-11-07T09:31:44.951" v="385" actId="478"/>
          <ac:spMkLst>
            <pc:docMk/>
            <pc:sldMk cId="119730692" sldId="2147376957"/>
            <ac:spMk id="2" creationId="{6A2C06B7-166C-4CB2-894B-4BF9CC810EFB}"/>
          </ac:spMkLst>
        </pc:spChg>
        <pc:spChg chg="del">
          <ac:chgData name="Afra Al Bastaki" userId="5de652a7-9f33-48a3-aec4-90acf6e86046" providerId="ADAL" clId="{B12B3212-22E6-43D0-A87A-E07BE9ECADA1}" dt="2021-11-07T09:31:37.888" v="381" actId="478"/>
          <ac:spMkLst>
            <pc:docMk/>
            <pc:sldMk cId="119730692" sldId="2147376957"/>
            <ac:spMk id="3" creationId="{BF532BD1-7952-44C5-8605-A4DD6AE53A5F}"/>
          </ac:spMkLst>
        </pc:spChg>
        <pc:spChg chg="del">
          <ac:chgData name="Afra Al Bastaki" userId="5de652a7-9f33-48a3-aec4-90acf6e86046" providerId="ADAL" clId="{B12B3212-22E6-43D0-A87A-E07BE9ECADA1}" dt="2021-11-07T09:31:40.199" v="382" actId="478"/>
          <ac:spMkLst>
            <pc:docMk/>
            <pc:sldMk cId="119730692" sldId="2147376957"/>
            <ac:spMk id="4" creationId="{ECC3EFB6-9B86-48B9-AF04-3A772314DA76}"/>
          </ac:spMkLst>
        </pc:spChg>
        <pc:spChg chg="del">
          <ac:chgData name="Afra Al Bastaki" userId="5de652a7-9f33-48a3-aec4-90acf6e86046" providerId="ADAL" clId="{B12B3212-22E6-43D0-A87A-E07BE9ECADA1}" dt="2021-11-07T09:31:41.476" v="383" actId="478"/>
          <ac:spMkLst>
            <pc:docMk/>
            <pc:sldMk cId="119730692" sldId="2147376957"/>
            <ac:spMk id="5" creationId="{244B942E-9BEE-4014-932B-45F0BB83D50F}"/>
          </ac:spMkLst>
        </pc:spChg>
        <pc:spChg chg="del">
          <ac:chgData name="Afra Al Bastaki" userId="5de652a7-9f33-48a3-aec4-90acf6e86046" providerId="ADAL" clId="{B12B3212-22E6-43D0-A87A-E07BE9ECADA1}" dt="2021-11-07T09:31:42.877" v="384" actId="478"/>
          <ac:spMkLst>
            <pc:docMk/>
            <pc:sldMk cId="119730692" sldId="2147376957"/>
            <ac:spMk id="6" creationId="{3437D0FA-4752-4787-87F9-4B1791F8BD4D}"/>
          </ac:spMkLst>
        </pc:spChg>
        <pc:spChg chg="add mod">
          <ac:chgData name="Afra Al Bastaki" userId="5de652a7-9f33-48a3-aec4-90acf6e86046" providerId="ADAL" clId="{B12B3212-22E6-43D0-A87A-E07BE9ECADA1}" dt="2021-11-14T07:03:48.266" v="1095" actId="20577"/>
          <ac:spMkLst>
            <pc:docMk/>
            <pc:sldMk cId="119730692" sldId="2147376957"/>
            <ac:spMk id="7" creationId="{F0CC52A5-B91D-46D0-999A-4A690D384AB1}"/>
          </ac:spMkLst>
        </pc:spChg>
        <pc:spChg chg="add mod">
          <ac:chgData name="Afra Al Bastaki" userId="5de652a7-9f33-48a3-aec4-90acf6e86046" providerId="ADAL" clId="{B12B3212-22E6-43D0-A87A-E07BE9ECADA1}" dt="2021-11-07T09:42:39.038" v="1045" actId="1076"/>
          <ac:spMkLst>
            <pc:docMk/>
            <pc:sldMk cId="119730692" sldId="2147376957"/>
            <ac:spMk id="8" creationId="{1C641730-4D04-4140-AC09-96256CD8C1D2}"/>
          </ac:spMkLst>
        </pc:spChg>
      </pc:sldChg>
      <pc:sldChg chg="del">
        <pc:chgData name="Afra Al Bastaki" userId="5de652a7-9f33-48a3-aec4-90acf6e86046" providerId="ADAL" clId="{B12B3212-22E6-43D0-A87A-E07BE9ECADA1}" dt="2021-11-07T07:00:18.052" v="18" actId="47"/>
        <pc:sldMkLst>
          <pc:docMk/>
          <pc:sldMk cId="2945630571" sldId="2147376957"/>
        </pc:sldMkLst>
      </pc:sldChg>
      <pc:sldChg chg="modSp add del mod">
        <pc:chgData name="Afra Al Bastaki" userId="5de652a7-9f33-48a3-aec4-90acf6e86046" providerId="ADAL" clId="{B12B3212-22E6-43D0-A87A-E07BE9ECADA1}" dt="2021-11-07T09:43:09.947" v="1069" actId="47"/>
        <pc:sldMkLst>
          <pc:docMk/>
          <pc:sldMk cId="3005910230" sldId="2147376958"/>
        </pc:sldMkLst>
        <pc:graphicFrameChg chg="modGraphic">
          <ac:chgData name="Afra Al Bastaki" userId="5de652a7-9f33-48a3-aec4-90acf6e86046" providerId="ADAL" clId="{B12B3212-22E6-43D0-A87A-E07BE9ECADA1}" dt="2021-11-07T09:32:02.818" v="387" actId="20577"/>
          <ac:graphicFrameMkLst>
            <pc:docMk/>
            <pc:sldMk cId="3005910230" sldId="2147376958"/>
            <ac:graphicFrameMk id="12" creationId="{2ED95D91-E32E-4CBF-9397-4E877E476A42}"/>
          </ac:graphicFrameMkLst>
        </pc:graphicFrameChg>
      </pc:sldChg>
      <pc:sldChg chg="del">
        <pc:chgData name="Afra Al Bastaki" userId="5de652a7-9f33-48a3-aec4-90acf6e86046" providerId="ADAL" clId="{B12B3212-22E6-43D0-A87A-E07BE9ECADA1}" dt="2021-11-07T07:00:13.188" v="0" actId="47"/>
        <pc:sldMkLst>
          <pc:docMk/>
          <pc:sldMk cId="3192336121" sldId="2147376961"/>
        </pc:sldMkLst>
      </pc:sldChg>
      <pc:sldChg chg="del">
        <pc:chgData name="Afra Al Bastaki" userId="5de652a7-9f33-48a3-aec4-90acf6e86046" providerId="ADAL" clId="{B12B3212-22E6-43D0-A87A-E07BE9ECADA1}" dt="2021-11-07T07:00:14.868" v="2" actId="47"/>
        <pc:sldMkLst>
          <pc:docMk/>
          <pc:sldMk cId="1535001815" sldId="2147376962"/>
        </pc:sldMkLst>
      </pc:sldChg>
      <pc:sldChg chg="del">
        <pc:chgData name="Afra Al Bastaki" userId="5de652a7-9f33-48a3-aec4-90acf6e86046" providerId="ADAL" clId="{B12B3212-22E6-43D0-A87A-E07BE9ECADA1}" dt="2021-11-07T07:00:16.750" v="11" actId="47"/>
        <pc:sldMkLst>
          <pc:docMk/>
          <pc:sldMk cId="1033753818" sldId="2147376963"/>
        </pc:sldMkLst>
      </pc:sldChg>
      <pc:sldChg chg="del">
        <pc:chgData name="Afra Al Bastaki" userId="5de652a7-9f33-48a3-aec4-90acf6e86046" providerId="ADAL" clId="{B12B3212-22E6-43D0-A87A-E07BE9ECADA1}" dt="2021-11-07T07:00:16.088" v="7" actId="47"/>
        <pc:sldMkLst>
          <pc:docMk/>
          <pc:sldMk cId="1992954703" sldId="2147376964"/>
        </pc:sldMkLst>
      </pc:sldChg>
      <pc:sldChg chg="del">
        <pc:chgData name="Afra Al Bastaki" userId="5de652a7-9f33-48a3-aec4-90acf6e86046" providerId="ADAL" clId="{B12B3212-22E6-43D0-A87A-E07BE9ECADA1}" dt="2021-11-07T07:00:17.568" v="16" actId="47"/>
        <pc:sldMkLst>
          <pc:docMk/>
          <pc:sldMk cId="701066235" sldId="2147376965"/>
        </pc:sldMkLst>
      </pc:sldChg>
      <pc:sldChg chg="del">
        <pc:chgData name="Afra Al Bastaki" userId="5de652a7-9f33-48a3-aec4-90acf6e86046" providerId="ADAL" clId="{B12B3212-22E6-43D0-A87A-E07BE9ECADA1}" dt="2021-11-07T07:00:18.388" v="21" actId="47"/>
        <pc:sldMkLst>
          <pc:docMk/>
          <pc:sldMk cId="1868975491" sldId="2147376966"/>
        </pc:sldMkLst>
      </pc:sldChg>
      <pc:sldChg chg="del">
        <pc:chgData name="Afra Al Bastaki" userId="5de652a7-9f33-48a3-aec4-90acf6e86046" providerId="ADAL" clId="{B12B3212-22E6-43D0-A87A-E07BE9ECADA1}" dt="2021-11-07T07:00:18.898" v="23" actId="47"/>
        <pc:sldMkLst>
          <pc:docMk/>
          <pc:sldMk cId="3824227824" sldId="2147376967"/>
        </pc:sldMkLst>
      </pc:sldChg>
      <pc:sldChg chg="del">
        <pc:chgData name="Afra Al Bastaki" userId="5de652a7-9f33-48a3-aec4-90acf6e86046" providerId="ADAL" clId="{B12B3212-22E6-43D0-A87A-E07BE9ECADA1}" dt="2021-11-07T07:00:19.168" v="24" actId="47"/>
        <pc:sldMkLst>
          <pc:docMk/>
          <pc:sldMk cId="281345113" sldId="2147376968"/>
        </pc:sldMkLst>
      </pc:sldChg>
      <pc:sldChg chg="del">
        <pc:chgData name="Afra Al Bastaki" userId="5de652a7-9f33-48a3-aec4-90acf6e86046" providerId="ADAL" clId="{B12B3212-22E6-43D0-A87A-E07BE9ECADA1}" dt="2021-11-07T07:00:19.778" v="25" actId="47"/>
        <pc:sldMkLst>
          <pc:docMk/>
          <pc:sldMk cId="3246653990" sldId="2147376969"/>
        </pc:sldMkLst>
      </pc:sldChg>
      <pc:sldChg chg="del">
        <pc:chgData name="Afra Al Bastaki" userId="5de652a7-9f33-48a3-aec4-90acf6e86046" providerId="ADAL" clId="{B12B3212-22E6-43D0-A87A-E07BE9ECADA1}" dt="2021-11-07T07:00:20.366" v="26" actId="47"/>
        <pc:sldMkLst>
          <pc:docMk/>
          <pc:sldMk cId="1585826390" sldId="2147376970"/>
        </pc:sldMkLst>
      </pc:sldChg>
      <pc:sldChg chg="del">
        <pc:chgData name="Afra Al Bastaki" userId="5de652a7-9f33-48a3-aec4-90acf6e86046" providerId="ADAL" clId="{B12B3212-22E6-43D0-A87A-E07BE9ECADA1}" dt="2021-11-07T07:00:17.388" v="15" actId="47"/>
        <pc:sldMkLst>
          <pc:docMk/>
          <pc:sldMk cId="1468410945" sldId="2147376971"/>
        </pc:sldMkLst>
      </pc:sldChg>
      <pc:sldChg chg="del">
        <pc:chgData name="Afra Al Bastaki" userId="5de652a7-9f33-48a3-aec4-90acf6e86046" providerId="ADAL" clId="{B12B3212-22E6-43D0-A87A-E07BE9ECADA1}" dt="2021-11-07T07:00:18.238" v="20" actId="47"/>
        <pc:sldMkLst>
          <pc:docMk/>
          <pc:sldMk cId="4011420329" sldId="2147376972"/>
        </pc:sldMkLst>
      </pc:sldChg>
      <pc:sldChg chg="del">
        <pc:chgData name="Afra Al Bastaki" userId="5de652a7-9f33-48a3-aec4-90acf6e86046" providerId="ADAL" clId="{B12B3212-22E6-43D0-A87A-E07BE9ECADA1}" dt="2021-11-07T07:00:15.488" v="4" actId="47"/>
        <pc:sldMkLst>
          <pc:docMk/>
          <pc:sldMk cId="210193634" sldId="2147376973"/>
        </pc:sldMkLst>
      </pc:sldChg>
      <pc:sldChg chg="del">
        <pc:chgData name="Afra Al Bastaki" userId="5de652a7-9f33-48a3-aec4-90acf6e86046" providerId="ADAL" clId="{B12B3212-22E6-43D0-A87A-E07BE9ECADA1}" dt="2021-11-07T07:00:15.220" v="3" actId="47"/>
        <pc:sldMkLst>
          <pc:docMk/>
          <pc:sldMk cId="542004734" sldId="2147376974"/>
        </pc:sldMkLst>
      </pc:sldChg>
      <pc:sldChg chg="del">
        <pc:chgData name="Afra Al Bastaki" userId="5de652a7-9f33-48a3-aec4-90acf6e86046" providerId="ADAL" clId="{B12B3212-22E6-43D0-A87A-E07BE9ECADA1}" dt="2021-11-07T07:00:17.231" v="14" actId="47"/>
        <pc:sldMkLst>
          <pc:docMk/>
          <pc:sldMk cId="961442424" sldId="2147376975"/>
        </pc:sldMkLst>
      </pc:sldChg>
      <pc:sldChg chg="del">
        <pc:chgData name="Afra Al Bastaki" userId="5de652a7-9f33-48a3-aec4-90acf6e86046" providerId="ADAL" clId="{B12B3212-22E6-43D0-A87A-E07BE9ECADA1}" dt="2021-11-07T07:00:18.068" v="19" actId="47"/>
        <pc:sldMkLst>
          <pc:docMk/>
          <pc:sldMk cId="1452465177" sldId="2147376976"/>
        </pc:sldMkLst>
      </pc:sldChg>
      <pc:sldChg chg="del">
        <pc:chgData name="Afra Al Bastaki" userId="5de652a7-9f33-48a3-aec4-90acf6e86046" providerId="ADAL" clId="{B12B3212-22E6-43D0-A87A-E07BE9ECADA1}" dt="2021-11-07T07:00:17.088" v="12" actId="47"/>
        <pc:sldMkLst>
          <pc:docMk/>
          <pc:sldMk cId="2576164240" sldId="2147376977"/>
        </pc:sldMkLst>
      </pc:sldChg>
      <pc:sldChg chg="del">
        <pc:chgData name="Afra Al Bastaki" userId="5de652a7-9f33-48a3-aec4-90acf6e86046" providerId="ADAL" clId="{B12B3212-22E6-43D0-A87A-E07BE9ECADA1}" dt="2021-11-07T07:00:16.438" v="9" actId="47"/>
        <pc:sldMkLst>
          <pc:docMk/>
          <pc:sldMk cId="4206429582" sldId="2147376980"/>
        </pc:sldMkLst>
      </pc:sldChg>
      <pc:sldChg chg="del">
        <pc:chgData name="Afra Al Bastaki" userId="5de652a7-9f33-48a3-aec4-90acf6e86046" providerId="ADAL" clId="{B12B3212-22E6-43D0-A87A-E07BE9ECADA1}" dt="2021-11-07T07:00:14.549" v="1" actId="47"/>
        <pc:sldMkLst>
          <pc:docMk/>
          <pc:sldMk cId="2105298129" sldId="2147376990"/>
        </pc:sldMkLst>
      </pc:sldChg>
      <pc:sldMasterChg chg="delSldLayout">
        <pc:chgData name="Afra Al Bastaki" userId="5de652a7-9f33-48a3-aec4-90acf6e86046" providerId="ADAL" clId="{B12B3212-22E6-43D0-A87A-E07BE9ECADA1}" dt="2021-11-07T07:00:18.238" v="20" actId="47"/>
        <pc:sldMasterMkLst>
          <pc:docMk/>
          <pc:sldMasterMk cId="2263027695" sldId="2147483676"/>
        </pc:sldMasterMkLst>
        <pc:sldLayoutChg chg="del">
          <pc:chgData name="Afra Al Bastaki" userId="5de652a7-9f33-48a3-aec4-90acf6e86046" providerId="ADAL" clId="{B12B3212-22E6-43D0-A87A-E07BE9ECADA1}" dt="2021-11-07T07:00:18.238" v="20" actId="47"/>
          <pc:sldLayoutMkLst>
            <pc:docMk/>
            <pc:sldMasterMk cId="2263027695" sldId="2147483676"/>
            <pc:sldLayoutMk cId="2316757969" sldId="2147483709"/>
          </pc:sldLayoutMkLst>
        </pc:sldLayoutChg>
      </pc:sldMasterChg>
    </pc:docChg>
  </pc:docChgLst>
</pc:chgInfo>
</file>

<file path=ppt/media/image1.jpeg>
</file>

<file path=ppt/media/image2.pn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F5E78B-FE7C-474B-AC91-ABC1B62969E2}" type="datetimeFigureOut">
              <a:rPr lang="en-US" smtClean="0"/>
              <a:t>16/11/2021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50B4EB-D9F6-4F2F-973A-15D71B3F5057}" type="slidenum">
              <a:rPr lang="en-US" smtClean="0"/>
              <a:t>‹#›</a:t>
            </a:fld>
            <a:endParaRPr lang="en-US"/>
          </a:p>
        </p:txBody>
      </p:sp>
    </p:spTree>
    <p:extLst>
      <p:ext uri="{BB962C8B-B14F-4D97-AF65-F5344CB8AC3E}">
        <p14:creationId xmlns:p14="http://schemas.microsoft.com/office/powerpoint/2010/main" val="406278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goodreads.com/quotes/19421-if-you-can-t-explain-it-to-a-six-year-old"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www.togetherplatform.com/blog/reverse-mentoring-the-future-of-work"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Mentoring is a system of semi-structured guidance whereby one person shares their knowledge, skills and experience to assist others to progress in their own lives and careers. Mentors need to be readily accessible and prepared to offer help as the need arises - within agreed bounds. An effective mentoring relationship is a learning opportunity for both parties.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0A50B4EB-D9F6-4F2F-973A-15D71B3F5057}" type="slidenum">
              <a:rPr lang="en-US" smtClean="0"/>
              <a:t>3</a:t>
            </a:fld>
            <a:endParaRPr lang="en-US"/>
          </a:p>
        </p:txBody>
      </p:sp>
    </p:spTree>
    <p:extLst>
      <p:ext uri="{BB962C8B-B14F-4D97-AF65-F5344CB8AC3E}">
        <p14:creationId xmlns:p14="http://schemas.microsoft.com/office/powerpoint/2010/main" val="29540616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Strategies for Conversation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Ask your mentoring partner what he or she wants, needs, and expects out of the relationship. </a:t>
            </a:r>
            <a:endPar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0"/>
              </a:spcAft>
            </a:pPr>
            <a:endPar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Questions to Ponder </a:t>
            </a: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Are you clear about each other’s wants, needs, and expectations for this mentoring relationship. </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0A50B4EB-D9F6-4F2F-973A-15D71B3F5057}" type="slidenum">
              <a:rPr lang="en-US" smtClean="0"/>
              <a:t>12</a:t>
            </a:fld>
            <a:endParaRPr lang="en-US"/>
          </a:p>
        </p:txBody>
      </p:sp>
    </p:spTree>
    <p:extLst>
      <p:ext uri="{BB962C8B-B14F-4D97-AF65-F5344CB8AC3E}">
        <p14:creationId xmlns:p14="http://schemas.microsoft.com/office/powerpoint/2010/main" val="1851892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Strategies for Conversation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Talk about the mentoring assumptions and limitations you each bring to the relationship. Discuss implications for your relationship. </a:t>
            </a:r>
          </a:p>
          <a:p>
            <a:pPr marL="0" marR="0">
              <a:lnSpc>
                <a:spcPct val="107000"/>
              </a:lnSpc>
              <a:spcBef>
                <a:spcPts val="0"/>
              </a:spcBef>
              <a:spcAft>
                <a:spcPts val="0"/>
              </a:spcAft>
            </a:pPr>
            <a:endPar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Questions to Ponder </a:t>
            </a: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What assumptions do you hold about each other and your relationship? What are you each willing and capable of contributing to the relationship? What limitations do you each bring to the relationship? </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0A50B4EB-D9F6-4F2F-973A-15D71B3F5057}" type="slidenum">
              <a:rPr lang="en-US" smtClean="0"/>
              <a:t>13</a:t>
            </a:fld>
            <a:endParaRPr lang="en-US"/>
          </a:p>
        </p:txBody>
      </p:sp>
    </p:spTree>
    <p:extLst>
      <p:ext uri="{BB962C8B-B14F-4D97-AF65-F5344CB8AC3E}">
        <p14:creationId xmlns:p14="http://schemas.microsoft.com/office/powerpoint/2010/main" val="8992377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Strategies for Conversation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Talk about your personal styles. You may have data from instruments such as the Leadership Talent Profile – DISC, Values, etc. </a:t>
            </a:r>
          </a:p>
          <a:p>
            <a:pPr marL="0" marR="0">
              <a:lnSpc>
                <a:spcPct val="107000"/>
              </a:lnSpc>
              <a:spcBef>
                <a:spcPts val="0"/>
              </a:spcBef>
              <a:spcAft>
                <a:spcPts val="0"/>
              </a:spcAft>
            </a:pPr>
            <a:endPar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Questions to Ponder </a:t>
            </a: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How might each other’s styles affect the learning that goes on in the mentoring relationship</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0A50B4EB-D9F6-4F2F-973A-15D71B3F5057}" type="slidenum">
              <a:rPr lang="en-US" smtClean="0"/>
              <a:t>14</a:t>
            </a:fld>
            <a:endParaRPr lang="en-US"/>
          </a:p>
        </p:txBody>
      </p:sp>
    </p:spTree>
    <p:extLst>
      <p:ext uri="{BB962C8B-B14F-4D97-AF65-F5344CB8AC3E}">
        <p14:creationId xmlns:p14="http://schemas.microsoft.com/office/powerpoint/2010/main" val="8532084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1- Align your feedback with your mentee’s needs and learning goal:</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cs typeface="Arial" panose="020B0604020202020204" pitchFamily="34" charset="0"/>
              </a:rPr>
              <a:t>How to do it: </a:t>
            </a:r>
            <a:r>
              <a:rPr lang="en-US" sz="1800" dirty="0">
                <a:solidFill>
                  <a:srgbClr val="000000"/>
                </a:solidFill>
                <a:effectLst/>
                <a:latin typeface="Calibri" panose="020F0502020204030204" pitchFamily="34" charset="0"/>
                <a:ea typeface="Times New Roman" panose="02020603050405020304" pitchFamily="18" charset="0"/>
              </a:rPr>
              <a:t>Provide real-time feedback. Make it usable and realistic. Offer concrete practical steps and options </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cs typeface="Arial" panose="020B0604020202020204" pitchFamily="34" charset="0"/>
              </a:rPr>
              <a:t>Examples: </a:t>
            </a:r>
            <a:r>
              <a:rPr lang="en-US" sz="1800" dirty="0">
                <a:solidFill>
                  <a:srgbClr val="000000"/>
                </a:solidFill>
                <a:effectLst/>
                <a:latin typeface="Calibri" panose="020F0502020204030204" pitchFamily="34" charset="0"/>
                <a:ea typeface="Times New Roman" panose="02020603050405020304" pitchFamily="18" charset="0"/>
              </a:rPr>
              <a:t>“I have a few ideas that might help you.” “What works for me is. . .” </a:t>
            </a:r>
          </a:p>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2- Provide feedback about </a:t>
            </a:r>
            <a:r>
              <a:rPr lang="en-US" sz="1800" dirty="0" err="1">
                <a:solidFill>
                  <a:srgbClr val="000000"/>
                </a:solidFill>
                <a:effectLst/>
                <a:latin typeface="Calibri" panose="020F0502020204030204" pitchFamily="34" charset="0"/>
                <a:ea typeface="Times New Roman" panose="02020603050405020304" pitchFamily="18" charset="0"/>
              </a:rPr>
              <a:t>behaviour</a:t>
            </a:r>
            <a:r>
              <a:rPr lang="en-US" sz="1800" dirty="0">
                <a:solidFill>
                  <a:srgbClr val="000000"/>
                </a:solidFill>
                <a:effectLst/>
                <a:latin typeface="Calibri" panose="020F0502020204030204" pitchFamily="34" charset="0"/>
                <a:ea typeface="Times New Roman" panose="02020603050405020304" pitchFamily="18" charset="0"/>
              </a:rPr>
              <a:t> that the mentee can do something about. </a:t>
            </a:r>
            <a:endParaRPr lang="en-US" sz="1800" b="1"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cs typeface="Arial" panose="020B0604020202020204" pitchFamily="34" charset="0"/>
              </a:rPr>
              <a:t>How to do it: </a:t>
            </a:r>
            <a:r>
              <a:rPr lang="en-US" sz="1800" dirty="0">
                <a:solidFill>
                  <a:srgbClr val="000000"/>
                </a:solidFill>
                <a:effectLst/>
                <a:latin typeface="Calibri" panose="020F0502020204030204" pitchFamily="34" charset="0"/>
                <a:ea typeface="Times New Roman" panose="02020603050405020304" pitchFamily="18" charset="0"/>
              </a:rPr>
              <a:t>Stay with the mentee’s </a:t>
            </a:r>
            <a:r>
              <a:rPr lang="en-US" sz="1800" dirty="0" err="1">
                <a:solidFill>
                  <a:srgbClr val="000000"/>
                </a:solidFill>
                <a:effectLst/>
                <a:latin typeface="Calibri" panose="020F0502020204030204" pitchFamily="34" charset="0"/>
                <a:ea typeface="Times New Roman" panose="02020603050405020304" pitchFamily="18" charset="0"/>
              </a:rPr>
              <a:t>behaviour</a:t>
            </a:r>
            <a:r>
              <a:rPr lang="en-US" sz="1800" dirty="0">
                <a:solidFill>
                  <a:srgbClr val="000000"/>
                </a:solidFill>
                <a:effectLst/>
                <a:latin typeface="Calibri" panose="020F0502020204030204" pitchFamily="34" charset="0"/>
                <a:ea typeface="Times New Roman" panose="02020603050405020304" pitchFamily="18" charset="0"/>
              </a:rPr>
              <a:t>, and try to walk in his or her shoes. </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cs typeface="Arial" panose="020B0604020202020204" pitchFamily="34" charset="0"/>
              </a:rPr>
              <a:t>Examples: </a:t>
            </a:r>
            <a:r>
              <a:rPr lang="en-US" sz="1800" dirty="0">
                <a:solidFill>
                  <a:srgbClr val="000000"/>
                </a:solidFill>
                <a:effectLst/>
                <a:latin typeface="Calibri" panose="020F0502020204030204" pitchFamily="34" charset="0"/>
                <a:ea typeface="Times New Roman" panose="02020603050405020304" pitchFamily="18" charset="0"/>
              </a:rPr>
              <a:t>“Tell me about the impact of the </a:t>
            </a:r>
            <a:r>
              <a:rPr lang="en-US" sz="1800" dirty="0" err="1">
                <a:solidFill>
                  <a:srgbClr val="000000"/>
                </a:solidFill>
                <a:effectLst/>
                <a:latin typeface="Calibri" panose="020F0502020204030204" pitchFamily="34" charset="0"/>
                <a:ea typeface="Times New Roman" panose="02020603050405020304" pitchFamily="18" charset="0"/>
              </a:rPr>
              <a:t>behaviour</a:t>
            </a:r>
            <a:r>
              <a:rPr lang="en-US" sz="1800" dirty="0">
                <a:solidFill>
                  <a:srgbClr val="000000"/>
                </a:solidFill>
                <a:effectLst/>
                <a:latin typeface="Calibri" panose="020F0502020204030204" pitchFamily="34" charset="0"/>
                <a:ea typeface="Times New Roman" panose="02020603050405020304" pitchFamily="18" charset="0"/>
              </a:rPr>
              <a:t>. . .” “How might someone else that </a:t>
            </a:r>
            <a:r>
              <a:rPr lang="en-US" sz="1800" dirty="0" err="1">
                <a:solidFill>
                  <a:srgbClr val="000000"/>
                </a:solidFill>
                <a:effectLst/>
                <a:latin typeface="Calibri" panose="020F0502020204030204" pitchFamily="34" charset="0"/>
                <a:ea typeface="Times New Roman" panose="02020603050405020304" pitchFamily="18" charset="0"/>
              </a:rPr>
              <a:t>behaviour</a:t>
            </a:r>
            <a:r>
              <a:rPr lang="en-US" sz="1800" dirty="0">
                <a:solidFill>
                  <a:srgbClr val="000000"/>
                </a:solidFill>
                <a:effectLst/>
                <a:latin typeface="Calibri" panose="020F0502020204030204" pitchFamily="34" charset="0"/>
                <a:ea typeface="Times New Roman" panose="02020603050405020304" pitchFamily="18" charset="0"/>
              </a:rPr>
              <a:t>?” </a:t>
            </a:r>
          </a:p>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3- When you talk from your perspective, remember that your reality may not be the mentee’s reality:</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cs typeface="Arial" panose="020B0604020202020204" pitchFamily="34" charset="0"/>
              </a:rPr>
              <a:t>How to do it: </a:t>
            </a:r>
            <a:r>
              <a:rPr lang="en-US" sz="1800" dirty="0">
                <a:solidFill>
                  <a:srgbClr val="000000"/>
                </a:solidFill>
                <a:effectLst/>
                <a:latin typeface="Calibri" panose="020F0502020204030204" pitchFamily="34" charset="0"/>
                <a:ea typeface="Times New Roman" panose="02020603050405020304" pitchFamily="18" charset="0"/>
              </a:rPr>
              <a:t>When you talk about your own experience, set the context and be descriptive so the mentee can see the parallels. </a:t>
            </a:r>
            <a:endParaRPr lang="en-US" sz="1800" b="1"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cs typeface="Arial" panose="020B0604020202020204" pitchFamily="34" charset="0"/>
              </a:rPr>
              <a:t>Examples: </a:t>
            </a:r>
            <a:r>
              <a:rPr lang="en-US" sz="1800" dirty="0">
                <a:solidFill>
                  <a:srgbClr val="000000"/>
                </a:solidFill>
                <a:effectLst/>
                <a:latin typeface="Calibri" panose="020F0502020204030204" pitchFamily="34" charset="0"/>
                <a:ea typeface="Times New Roman" panose="02020603050405020304" pitchFamily="18" charset="0"/>
              </a:rPr>
              <a:t>“In my experience, which was . . . I found that. . . I know that’s not your situation, but may be there’s something to learn here.” </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0A50B4EB-D9F6-4F2F-973A-15D71B3F5057}" type="slidenum">
              <a:rPr lang="en-US" smtClean="0"/>
              <a:t>15</a:t>
            </a:fld>
            <a:endParaRPr lang="en-US"/>
          </a:p>
        </p:txBody>
      </p:sp>
    </p:spTree>
    <p:extLst>
      <p:ext uri="{BB962C8B-B14F-4D97-AF65-F5344CB8AC3E}">
        <p14:creationId xmlns:p14="http://schemas.microsoft.com/office/powerpoint/2010/main" val="27309810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4- Check out your understanding of what is being said:</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cs typeface="Arial" panose="020B0604020202020204" pitchFamily="34" charset="0"/>
              </a:rPr>
              <a:t>How to do it: </a:t>
            </a:r>
            <a:r>
              <a:rPr lang="en-US" sz="1800" dirty="0">
                <a:solidFill>
                  <a:srgbClr val="000000"/>
                </a:solidFill>
                <a:effectLst/>
                <a:latin typeface="Calibri" panose="020F0502020204030204" pitchFamily="34" charset="0"/>
                <a:ea typeface="Times New Roman" panose="02020603050405020304" pitchFamily="18" charset="0"/>
              </a:rPr>
              <a:t>Listen actively. Clarify and summarize. </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cs typeface="Arial" panose="020B0604020202020204" pitchFamily="34" charset="0"/>
              </a:rPr>
              <a:t>Examples: </a:t>
            </a:r>
            <a:r>
              <a:rPr lang="en-US" sz="1800" dirty="0">
                <a:solidFill>
                  <a:srgbClr val="000000"/>
                </a:solidFill>
                <a:effectLst/>
                <a:latin typeface="Calibri" panose="020F0502020204030204" pitchFamily="34" charset="0"/>
                <a:ea typeface="Times New Roman" panose="02020603050405020304" pitchFamily="18" charset="0"/>
              </a:rPr>
              <a:t>“If I understand what you are saying. . .” “Help me understand what you mean by. . .” </a:t>
            </a:r>
          </a:p>
          <a:p>
            <a:pPr marL="0" marR="0">
              <a:lnSpc>
                <a:spcPct val="107000"/>
              </a:lnSpc>
              <a:spcBef>
                <a:spcPts val="0"/>
              </a:spcBef>
              <a:spcAft>
                <a:spcPts val="0"/>
              </a:spcAft>
            </a:pPr>
            <a:endParaRPr lang="en-US" sz="1800" dirty="0">
              <a:solidFill>
                <a:srgbClr val="000000"/>
              </a:solidFill>
              <a:effectLst/>
              <a:latin typeface="Calibri" panose="020F0502020204030204" pitchFamily="34" charset="0"/>
              <a:ea typeface="Times New Roman" panose="02020603050405020304" pitchFamily="18"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5- Use a tone of respect, especially when you and your mentee see things differently:</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rPr>
              <a:t>How to do it: </a:t>
            </a:r>
            <a:r>
              <a:rPr lang="en-US" sz="1800" dirty="0">
                <a:solidFill>
                  <a:srgbClr val="000000"/>
                </a:solidFill>
                <a:effectLst/>
                <a:latin typeface="Calibri" panose="020F0502020204030204" pitchFamily="34" charset="0"/>
                <a:ea typeface="Times New Roman" panose="02020603050405020304" pitchFamily="18" charset="0"/>
              </a:rPr>
              <a:t>Take care not to undermine your mentee’s self-esteem. </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rPr>
              <a:t>Examples: </a:t>
            </a:r>
            <a:r>
              <a:rPr lang="en-US" sz="1800" dirty="0">
                <a:solidFill>
                  <a:srgbClr val="000000"/>
                </a:solidFill>
                <a:effectLst/>
                <a:latin typeface="Calibri" panose="020F0502020204030204" pitchFamily="34" charset="0"/>
                <a:ea typeface="Times New Roman" panose="02020603050405020304" pitchFamily="18" charset="0"/>
              </a:rPr>
              <a:t>“I appreciate that you are trying to give me another point of view.” “I am curious about. . .” “I Wonder. . . “ “Have you ever considered. . .” </a:t>
            </a:r>
          </a:p>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Times New Roman" panose="02020603050405020304" pitchFamily="18"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6- Be aware of your communication and learning styles and how they work with your mentee’s style:</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rPr>
              <a:t>How to do it: </a:t>
            </a:r>
            <a:r>
              <a:rPr lang="en-US" sz="1800" dirty="0">
                <a:solidFill>
                  <a:srgbClr val="000000"/>
                </a:solidFill>
                <a:effectLst/>
                <a:latin typeface="Calibri" panose="020F0502020204030204" pitchFamily="34" charset="0"/>
                <a:ea typeface="Times New Roman" panose="02020603050405020304" pitchFamily="18" charset="0"/>
              </a:rPr>
              <a:t>Acknowledge different styles and speak to both. </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rPr>
              <a:t>Examples: </a:t>
            </a:r>
            <a:r>
              <a:rPr lang="en-US" sz="1800" dirty="0">
                <a:solidFill>
                  <a:srgbClr val="000000"/>
                </a:solidFill>
                <a:effectLst/>
                <a:latin typeface="Calibri" panose="020F0502020204030204" pitchFamily="34" charset="0"/>
                <a:ea typeface="Times New Roman" panose="02020603050405020304" pitchFamily="18" charset="0"/>
              </a:rPr>
              <a:t>“I find that u get defensive when. . . “ “I react positively to. . . “ </a:t>
            </a:r>
            <a:endParaRPr lang="en-US" sz="1800" b="1" dirty="0">
              <a:solidFill>
                <a:srgbClr val="000000"/>
              </a:solidFill>
              <a:effectLst/>
              <a:latin typeface="Calibri" panose="020F0502020204030204" pitchFamily="34"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50B4EB-D9F6-4F2F-973A-15D71B3F5057}" type="slidenum">
              <a:rPr lang="en-US" smtClean="0"/>
              <a:t>16</a:t>
            </a:fld>
            <a:endParaRPr lang="en-US"/>
          </a:p>
        </p:txBody>
      </p:sp>
    </p:spTree>
    <p:extLst>
      <p:ext uri="{BB962C8B-B14F-4D97-AF65-F5344CB8AC3E}">
        <p14:creationId xmlns:p14="http://schemas.microsoft.com/office/powerpoint/2010/main" val="1330591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7- Avoid giving feedback when you lack adequate information:</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rPr>
              <a:t>How to do it: </a:t>
            </a:r>
            <a:r>
              <a:rPr lang="en-US" sz="1800" dirty="0">
                <a:solidFill>
                  <a:srgbClr val="000000"/>
                </a:solidFill>
                <a:effectLst/>
                <a:latin typeface="Calibri" panose="020F0502020204030204" pitchFamily="34" charset="0"/>
                <a:ea typeface="Times New Roman" panose="02020603050405020304" pitchFamily="18" charset="0"/>
              </a:rPr>
              <a:t>Ask for time to get  the information you need </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rPr>
              <a:t>Examples: </a:t>
            </a:r>
            <a:r>
              <a:rPr lang="en-US" sz="1800" dirty="0">
                <a:solidFill>
                  <a:srgbClr val="000000"/>
                </a:solidFill>
                <a:effectLst/>
                <a:latin typeface="Calibri" panose="020F0502020204030204" pitchFamily="34" charset="0"/>
                <a:ea typeface="Times New Roman" panose="02020603050405020304" pitchFamily="18" charset="0"/>
              </a:rPr>
              <a:t> “To be honest with you, I need to think about that a little more.” </a:t>
            </a:r>
          </a:p>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Times New Roman" panose="02020603050405020304" pitchFamily="18"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8- Encourage the mentee to experience feedback as a movement forward rather than an interruption in the journey:</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rPr>
              <a:t>How to do it: </a:t>
            </a:r>
            <a:r>
              <a:rPr lang="en-US" sz="1800" dirty="0">
                <a:solidFill>
                  <a:srgbClr val="000000"/>
                </a:solidFill>
                <a:effectLst/>
                <a:latin typeface="Calibri" panose="020F0502020204030204" pitchFamily="34" charset="0"/>
                <a:ea typeface="Times New Roman" panose="02020603050405020304" pitchFamily="18" charset="0"/>
              </a:rPr>
              <a:t>Keep linking progress and learning to big picture , the journey, and the learning people </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rPr>
              <a:t>Examples: </a:t>
            </a:r>
            <a:r>
              <a:rPr lang="en-US" sz="1800" dirty="0">
                <a:solidFill>
                  <a:srgbClr val="000000"/>
                </a:solidFill>
                <a:effectLst/>
                <a:latin typeface="Calibri" panose="020F0502020204030204" pitchFamily="34" charset="0"/>
                <a:ea typeface="Times New Roman" panose="02020603050405020304" pitchFamily="18" charset="0"/>
              </a:rPr>
              <a:t>“When we started out . . . And then . . . and now. . .” </a:t>
            </a:r>
            <a:endParaRPr lang="en-US" sz="1800" b="1" dirty="0">
              <a:solidFill>
                <a:srgbClr val="000000"/>
              </a:solidFill>
              <a:effectLst/>
              <a:latin typeface="Calibri" panose="020F0502020204030204" pitchFamily="34" charset="0"/>
              <a:ea typeface="Times New Roman" panose="02020603050405020304" pitchFamily="18" charset="0"/>
            </a:endParaRPr>
          </a:p>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50B4EB-D9F6-4F2F-973A-15D71B3F5057}" type="slidenum">
              <a:rPr lang="en-US" smtClean="0"/>
              <a:t>17</a:t>
            </a:fld>
            <a:endParaRPr lang="en-US"/>
          </a:p>
        </p:txBody>
      </p:sp>
    </p:spTree>
    <p:extLst>
      <p:ext uri="{BB962C8B-B14F-4D97-AF65-F5344CB8AC3E}">
        <p14:creationId xmlns:p14="http://schemas.microsoft.com/office/powerpoint/2010/main" val="8779684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50B4EB-D9F6-4F2F-973A-15D71B3F5057}" type="slidenum">
              <a:rPr lang="en-US" smtClean="0"/>
              <a:t>18</a:t>
            </a:fld>
            <a:endParaRPr lang="en-US"/>
          </a:p>
        </p:txBody>
      </p:sp>
    </p:spTree>
    <p:extLst>
      <p:ext uri="{BB962C8B-B14F-4D97-AF65-F5344CB8AC3E}">
        <p14:creationId xmlns:p14="http://schemas.microsoft.com/office/powerpoint/2010/main" val="42264963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rPr>
              <a:t>Top tips for being in the moment.</a:t>
            </a:r>
          </a:p>
        </p:txBody>
      </p:sp>
      <p:sp>
        <p:nvSpPr>
          <p:cNvPr id="4" name="Slide Number Placeholder 3"/>
          <p:cNvSpPr>
            <a:spLocks noGrp="1"/>
          </p:cNvSpPr>
          <p:nvPr>
            <p:ph type="sldNum" sz="quarter" idx="5"/>
          </p:nvPr>
        </p:nvSpPr>
        <p:spPr/>
        <p:txBody>
          <a:bodyPr/>
          <a:lstStyle/>
          <a:p>
            <a:fld id="{0A50B4EB-D9F6-4F2F-973A-15D71B3F5057}" type="slidenum">
              <a:rPr lang="en-US" smtClean="0"/>
              <a:t>19</a:t>
            </a:fld>
            <a:endParaRPr lang="en-US"/>
          </a:p>
        </p:txBody>
      </p:sp>
    </p:spTree>
    <p:extLst>
      <p:ext uri="{BB962C8B-B14F-4D97-AF65-F5344CB8AC3E}">
        <p14:creationId xmlns:p14="http://schemas.microsoft.com/office/powerpoint/2010/main" val="37623946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50B4EB-D9F6-4F2F-973A-15D71B3F5057}" type="slidenum">
              <a:rPr lang="en-US" smtClean="0"/>
              <a:t>20</a:t>
            </a:fld>
            <a:endParaRPr lang="en-US"/>
          </a:p>
        </p:txBody>
      </p:sp>
    </p:spTree>
    <p:extLst>
      <p:ext uri="{BB962C8B-B14F-4D97-AF65-F5344CB8AC3E}">
        <p14:creationId xmlns:p14="http://schemas.microsoft.com/office/powerpoint/2010/main" val="30187338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50B4EB-D9F6-4F2F-973A-15D71B3F5057}" type="slidenum">
              <a:rPr lang="en-US" smtClean="0"/>
              <a:t>21</a:t>
            </a:fld>
            <a:endParaRPr lang="en-US"/>
          </a:p>
        </p:txBody>
      </p:sp>
    </p:spTree>
    <p:extLst>
      <p:ext uri="{BB962C8B-B14F-4D97-AF65-F5344CB8AC3E}">
        <p14:creationId xmlns:p14="http://schemas.microsoft.com/office/powerpoint/2010/main" val="3379066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2800" b="0" i="0" dirty="0">
                <a:solidFill>
                  <a:srgbClr val="444444"/>
                </a:solidFill>
                <a:effectLst/>
                <a:latin typeface="Calibre"/>
              </a:rPr>
              <a:t>Learn to clearly communicate</a:t>
            </a:r>
          </a:p>
          <a:p>
            <a:pPr algn="l"/>
            <a:r>
              <a:rPr lang="en-US" sz="2800" b="0" i="0" dirty="0">
                <a:solidFill>
                  <a:srgbClr val="444444"/>
                </a:solidFill>
                <a:effectLst/>
                <a:latin typeface="Calibre"/>
              </a:rPr>
              <a:t>Albert Einstein </a:t>
            </a:r>
            <a:r>
              <a:rPr lang="en-US" sz="2800" b="0" i="0" u="sng" dirty="0">
                <a:solidFill>
                  <a:srgbClr val="0375D6"/>
                </a:solidFill>
                <a:effectLst/>
                <a:latin typeface="Calibre"/>
                <a:hlinkClick r:id="rId3"/>
              </a:rPr>
              <a:t>once said</a:t>
            </a:r>
            <a:r>
              <a:rPr lang="en-US" sz="2800" b="0" i="0" dirty="0">
                <a:solidFill>
                  <a:srgbClr val="444444"/>
                </a:solidFill>
                <a:effectLst/>
                <a:latin typeface="Calibre"/>
              </a:rPr>
              <a:t> that “if you can't explain it to a six-year-old, you don't understand it yourself.” Likewise, if you’ve ever had to explain something to somebody, you probably noticed that you had to think it through and clean up your explanation to make it easy for another person to understand. Mentors will become better communicators and listeners by virtue of being in a mentoring relationship.</a:t>
            </a:r>
          </a:p>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Times New Roman" panose="02020603050405020304" pitchFamily="18" charset="0"/>
            </a:endParaRPr>
          </a:p>
          <a:p>
            <a:pPr algn="l"/>
            <a:r>
              <a:rPr lang="en-US" sz="2800" b="0" i="0" dirty="0">
                <a:solidFill>
                  <a:srgbClr val="444444"/>
                </a:solidFill>
                <a:effectLst/>
                <a:latin typeface="Calibre"/>
              </a:rPr>
              <a:t>Gaining new perspectives</a:t>
            </a:r>
          </a:p>
          <a:p>
            <a:pPr algn="l"/>
            <a:r>
              <a:rPr lang="en-US" sz="2800" b="0" i="0" dirty="0">
                <a:solidFill>
                  <a:srgbClr val="444444"/>
                </a:solidFill>
                <a:effectLst/>
                <a:latin typeface="Calibre"/>
              </a:rPr>
              <a:t>While the mentor is usually in the position of imparting knowledge to the mentee, a mentoring relationship can also help the more experienced employee learn new skills. It’s common that younger employees can take on the role of mentor through a </a:t>
            </a:r>
            <a:r>
              <a:rPr lang="en-US" sz="2800" b="0" i="0" u="sng" dirty="0">
                <a:solidFill>
                  <a:srgbClr val="0375D6"/>
                </a:solidFill>
                <a:effectLst/>
                <a:latin typeface="Calibre"/>
                <a:hlinkClick r:id="rId4"/>
              </a:rPr>
              <a:t>reverse mentoring model</a:t>
            </a:r>
            <a:r>
              <a:rPr lang="en-US" sz="2800" b="0" i="0" dirty="0">
                <a:solidFill>
                  <a:srgbClr val="444444"/>
                </a:solidFill>
                <a:effectLst/>
                <a:latin typeface="Calibre"/>
              </a:rPr>
              <a:t> to share technological advances, trends, or sharpen their digital skills. This is an area where the mentee can also become a teacher, guiding the mentor to learn new skills or a new way of doing things.</a:t>
            </a:r>
          </a:p>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50B4EB-D9F6-4F2F-973A-15D71B3F5057}" type="slidenum">
              <a:rPr lang="en-US" smtClean="0"/>
              <a:t>4</a:t>
            </a:fld>
            <a:endParaRPr lang="en-US"/>
          </a:p>
        </p:txBody>
      </p:sp>
    </p:spTree>
    <p:extLst>
      <p:ext uri="{BB962C8B-B14F-4D97-AF65-F5344CB8AC3E}">
        <p14:creationId xmlns:p14="http://schemas.microsoft.com/office/powerpoint/2010/main" val="36269768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sz="2800" b="0" i="0" dirty="0">
                <a:solidFill>
                  <a:srgbClr val="333333"/>
                </a:solidFill>
                <a:effectLst/>
                <a:latin typeface="Arial" panose="020B0604020202020204" pitchFamily="34" charset="0"/>
              </a:rPr>
              <a:t>Mentoring is not coaching or training – in the workplace, a trainer is usually paid to address a particular need, whereas a mentor is usually looking to build a broader relationship, and their reward is altruistic.</a:t>
            </a:r>
          </a:p>
          <a:p>
            <a:pPr algn="l">
              <a:buFont typeface="+mj-lt"/>
              <a:buAutoNum type="arabicPeriod"/>
            </a:pPr>
            <a:endParaRPr lang="en-US" sz="2800" b="0" i="0" dirty="0">
              <a:solidFill>
                <a:srgbClr val="333333"/>
              </a:solidFill>
              <a:effectLst/>
              <a:latin typeface="Arial" panose="020B0604020202020204" pitchFamily="34" charset="0"/>
            </a:endParaRPr>
          </a:p>
          <a:p>
            <a:pPr algn="l">
              <a:buFont typeface="+mj-lt"/>
              <a:buAutoNum type="arabicPeriod"/>
            </a:pPr>
            <a:r>
              <a:rPr lang="en-US" sz="2800" b="0" i="0" dirty="0">
                <a:solidFill>
                  <a:srgbClr val="333333"/>
                </a:solidFill>
                <a:effectLst/>
                <a:latin typeface="Arial" panose="020B0604020202020204" pitchFamily="34" charset="0"/>
              </a:rPr>
              <a:t>Mentoring is not a passive </a:t>
            </a:r>
            <a:r>
              <a:rPr lang="en-US" sz="2800" b="0" i="0" dirty="0" err="1">
                <a:solidFill>
                  <a:srgbClr val="333333"/>
                </a:solidFill>
                <a:effectLst/>
                <a:latin typeface="Arial" panose="020B0604020202020204" pitchFamily="34" charset="0"/>
              </a:rPr>
              <a:t>endeavour</a:t>
            </a:r>
            <a:r>
              <a:rPr lang="en-US" sz="2800" b="0" i="0" dirty="0">
                <a:solidFill>
                  <a:srgbClr val="333333"/>
                </a:solidFill>
                <a:effectLst/>
                <a:latin typeface="Arial" panose="020B0604020202020204" pitchFamily="34" charset="0"/>
              </a:rPr>
              <a:t> – it isn’t just a conversation that happens occasionally, it should involve frequent, goal-orientated communication.</a:t>
            </a:r>
          </a:p>
          <a:p>
            <a:pPr algn="l">
              <a:buFont typeface="+mj-lt"/>
              <a:buAutoNum type="arabicPeriod"/>
            </a:pPr>
            <a:endParaRPr lang="en-US" sz="2800" b="0" i="0" dirty="0">
              <a:solidFill>
                <a:srgbClr val="333333"/>
              </a:solidFill>
              <a:effectLst/>
              <a:latin typeface="Arial" panose="020B0604020202020204" pitchFamily="34" charset="0"/>
            </a:endParaRPr>
          </a:p>
          <a:p>
            <a:pPr algn="l">
              <a:buFont typeface="+mj-lt"/>
              <a:buAutoNum type="arabicPeriod"/>
            </a:pPr>
            <a:r>
              <a:rPr lang="en-US" sz="2800" b="0" i="0" dirty="0">
                <a:solidFill>
                  <a:srgbClr val="333333"/>
                </a:solidFill>
                <a:effectLst/>
                <a:latin typeface="Arial" panose="020B0604020202020204" pitchFamily="34" charset="0"/>
              </a:rPr>
              <a:t>Mentoring is not therapy – mentoring should have a constant under-current of positivity, involving moving forward and making progress.</a:t>
            </a:r>
          </a:p>
          <a:p>
            <a:pPr algn="l">
              <a:buFont typeface="+mj-lt"/>
              <a:buAutoNum type="arabicPeriod"/>
            </a:pPr>
            <a:endParaRPr lang="en-US" sz="2800" b="0" i="0" dirty="0">
              <a:solidFill>
                <a:srgbClr val="333333"/>
              </a:solidFill>
              <a:effectLst/>
              <a:latin typeface="Arial" panose="020B0604020202020204" pitchFamily="34" charset="0"/>
            </a:endParaRPr>
          </a:p>
          <a:p>
            <a:pPr algn="l">
              <a:buFont typeface="+mj-lt"/>
              <a:buAutoNum type="arabicPeriod"/>
            </a:pPr>
            <a:r>
              <a:rPr lang="en-US" sz="2800" b="0" i="0" dirty="0">
                <a:solidFill>
                  <a:srgbClr val="333333"/>
                </a:solidFill>
                <a:effectLst/>
                <a:latin typeface="Arial" panose="020B0604020202020204" pitchFamily="34" charset="0"/>
              </a:rPr>
              <a:t>Mentoring is not a one-way street – the relationship must be about making a connection and sharing knowledge and experience.</a:t>
            </a:r>
          </a:p>
          <a:p>
            <a:pPr algn="l">
              <a:buFont typeface="+mj-lt"/>
              <a:buAutoNum type="arabicPeriod"/>
            </a:pPr>
            <a:endParaRPr lang="en-US" sz="2800" b="0" i="0" dirty="0">
              <a:solidFill>
                <a:srgbClr val="333333"/>
              </a:solidFill>
              <a:effectLst/>
              <a:latin typeface="Arial" panose="020B0604020202020204" pitchFamily="34" charset="0"/>
            </a:endParaRPr>
          </a:p>
          <a:p>
            <a:pPr algn="l">
              <a:buFont typeface="+mj-lt"/>
              <a:buAutoNum type="arabicPeriod"/>
            </a:pPr>
            <a:r>
              <a:rPr lang="en-US" sz="2800" b="0" i="0" dirty="0">
                <a:solidFill>
                  <a:srgbClr val="333333"/>
                </a:solidFill>
                <a:effectLst/>
                <a:latin typeface="Arial" panose="020B0604020202020204" pitchFamily="34" charset="0"/>
              </a:rPr>
              <a:t>Mentoring is not a cure all – progress can’t be made unless the individual has a desire to change and move forward, listening to advice and taking action.</a:t>
            </a:r>
          </a:p>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50B4EB-D9F6-4F2F-973A-15D71B3F5057}" type="slidenum">
              <a:rPr lang="en-US" smtClean="0"/>
              <a:t>5</a:t>
            </a:fld>
            <a:endParaRPr lang="en-US"/>
          </a:p>
        </p:txBody>
      </p:sp>
    </p:spTree>
    <p:extLst>
      <p:ext uri="{BB962C8B-B14F-4D97-AF65-F5344CB8AC3E}">
        <p14:creationId xmlns:p14="http://schemas.microsoft.com/office/powerpoint/2010/main" val="528144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Identifying a purpose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Have a clear understanding of why you want to be a mentor</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Mentor with a realistic assessment of your skills and experience  </a:t>
            </a:r>
          </a:p>
          <a:p>
            <a:pPr marL="342900" marR="0" lvl="0" indent="-342900">
              <a:lnSpc>
                <a:spcPct val="107000"/>
              </a:lnSpc>
              <a:spcBef>
                <a:spcPts val="0"/>
              </a:spcBef>
              <a:spcAft>
                <a:spcPts val="0"/>
              </a:spcAft>
              <a:buFont typeface="Wingdings" panose="05000000000000000000" pitchFamily="2" charset="2"/>
              <a:buChar char=""/>
            </a:pPr>
            <a:endPar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0"/>
              </a:spcAft>
            </a:pPr>
            <a:r>
              <a:rPr lang="en-US" sz="1800"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Communicating Expectations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Have a clear understanding of your expectations for your Mentee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Clearly communicate those expectations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Stay flexible in changing expectations or plans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Create goals with milestones and deliverables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Adapt your feedback to your Mentee’s learning, communication style, values, etc.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Be realistic about setting timelines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Wingdings" panose="05000000000000000000" pitchFamily="2" charset="2"/>
              <a:buNone/>
            </a:pPr>
            <a:endPar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800"/>
              </a:spcAft>
            </a:pPr>
            <a:r>
              <a:rPr lang="en-US" sz="180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Working Together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Advise, don’t dictate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Advise on what you know and admit the things you don’t know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Recognize your Mentee’s weaknesses and build on his/her strengths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Give good examples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Offer constructive feedback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Evaluate progress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Support your Mentee when he/she reaches his/her goals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Be consistent and reliable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Wingdings" panose="05000000000000000000" pitchFamily="2" charset="2"/>
              <a:buNone/>
            </a:pPr>
            <a:endPar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800"/>
              </a:spcAft>
            </a:pPr>
            <a:r>
              <a:rPr lang="en-US" sz="180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Meeting all the goals &amp; objectives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After mentoring is completed, follow up on successes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Provide an evaluation of the experience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Celebrate success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Wingdings" panose="05000000000000000000" pitchFamily="2" charset="2"/>
              <a:buChar cha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Repeat the mentoring process with others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Wingdings" panose="05000000000000000000" pitchFamily="2" charset="2"/>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0A50B4EB-D9F6-4F2F-973A-15D71B3F5057}" type="slidenum">
              <a:rPr lang="en-US" smtClean="0"/>
              <a:t>6</a:t>
            </a:fld>
            <a:endParaRPr lang="en-US"/>
          </a:p>
        </p:txBody>
      </p:sp>
    </p:spTree>
    <p:extLst>
      <p:ext uri="{BB962C8B-B14F-4D97-AF65-F5344CB8AC3E}">
        <p14:creationId xmlns:p14="http://schemas.microsoft.com/office/powerpoint/2010/main" val="28126375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ltLang="en-US" sz="1600" dirty="0">
                <a:solidFill>
                  <a:schemeClr val="tx2"/>
                </a:solidFill>
              </a:rPr>
              <a:t>MENTORING</a:t>
            </a:r>
            <a:r>
              <a:rPr lang="en-GB" altLang="en-US" sz="1200" dirty="0">
                <a:solidFill>
                  <a:schemeClr val="tx2"/>
                </a:solidFill>
              </a:rPr>
              <a:t> </a:t>
            </a:r>
            <a:r>
              <a:rPr lang="en-GB" altLang="en-US" sz="1200" dirty="0"/>
              <a:t>enables an individual to follow in the path of an </a:t>
            </a:r>
            <a:r>
              <a:rPr lang="en-GB" altLang="en-US" sz="1200" dirty="0">
                <a:solidFill>
                  <a:srgbClr val="5A2D7F"/>
                </a:solidFill>
              </a:rPr>
              <a:t>experienced colleague who can pass on knowledge, skills, experience and open doors </a:t>
            </a:r>
            <a:r>
              <a:rPr lang="en-GB" altLang="en-US" sz="1200" dirty="0"/>
              <a:t>to otherwise out-of-reach opportunities. Mentoring tends to be </a:t>
            </a:r>
            <a:r>
              <a:rPr lang="en-GB" altLang="en-US" sz="1200" dirty="0">
                <a:solidFill>
                  <a:srgbClr val="5A2D7F"/>
                </a:solidFill>
              </a:rPr>
              <a:t>long-term</a:t>
            </a:r>
            <a:r>
              <a:rPr lang="en-GB" altLang="en-US" sz="1200" dirty="0"/>
              <a:t> and in fact many individuals continue to have mentors who remain mentors </a:t>
            </a:r>
            <a:r>
              <a:rPr lang="en-GB" altLang="en-US" sz="1200" dirty="0">
                <a:solidFill>
                  <a:srgbClr val="5A2D7F"/>
                </a:solidFill>
              </a:rPr>
              <a:t>throughout their professional lives</a:t>
            </a:r>
          </a:p>
          <a:p>
            <a:endParaRPr lang="en-US" dirty="0"/>
          </a:p>
        </p:txBody>
      </p:sp>
      <p:sp>
        <p:nvSpPr>
          <p:cNvPr id="4" name="Slide Number Placeholder 3"/>
          <p:cNvSpPr>
            <a:spLocks noGrp="1"/>
          </p:cNvSpPr>
          <p:nvPr>
            <p:ph type="sldNum" sz="quarter" idx="5"/>
          </p:nvPr>
        </p:nvSpPr>
        <p:spPr/>
        <p:txBody>
          <a:bodyPr/>
          <a:lstStyle/>
          <a:p>
            <a:fld id="{0A50B4EB-D9F6-4F2F-973A-15D71B3F5057}" type="slidenum">
              <a:rPr lang="en-US" smtClean="0"/>
              <a:t>7</a:t>
            </a:fld>
            <a:endParaRPr lang="en-US"/>
          </a:p>
        </p:txBody>
      </p:sp>
    </p:spTree>
    <p:extLst>
      <p:ext uri="{BB962C8B-B14F-4D97-AF65-F5344CB8AC3E}">
        <p14:creationId xmlns:p14="http://schemas.microsoft.com/office/powerpoint/2010/main" val="1154546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50B4EB-D9F6-4F2F-973A-15D71B3F5057}" type="slidenum">
              <a:rPr lang="en-US" smtClean="0"/>
              <a:t>8</a:t>
            </a:fld>
            <a:endParaRPr lang="en-US"/>
          </a:p>
        </p:txBody>
      </p:sp>
    </p:spTree>
    <p:extLst>
      <p:ext uri="{BB962C8B-B14F-4D97-AF65-F5344CB8AC3E}">
        <p14:creationId xmlns:p14="http://schemas.microsoft.com/office/powerpoint/2010/main" val="34943641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Strategies for Conversation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b="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Obtain a copy of your mentee’s bio in advance of the conversation. If one is not available, create one through conversation. </a:t>
            </a:r>
          </a:p>
          <a:p>
            <a:pPr marL="0" marR="0">
              <a:lnSpc>
                <a:spcPct val="107000"/>
              </a:lnSpc>
              <a:spcBef>
                <a:spcPts val="0"/>
              </a:spcBef>
              <a:spcAft>
                <a:spcPts val="0"/>
              </a:spcAft>
            </a:pPr>
            <a:endPar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Questions to Ponder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b="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What kind of information might you exchange to get to know each other better? What points of connection have you discovered in your conversation? What else do you want to learn about each other? </a:t>
            </a:r>
            <a:endParaRPr lang="en-US" sz="1800" b="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endParaRPr lang="en-US" sz="1800" b="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0A50B4EB-D9F6-4F2F-973A-15D71B3F5057}" type="slidenum">
              <a:rPr lang="en-US" smtClean="0"/>
              <a:t>9</a:t>
            </a:fld>
            <a:endParaRPr lang="en-US"/>
          </a:p>
        </p:txBody>
      </p:sp>
    </p:spTree>
    <p:extLst>
      <p:ext uri="{BB962C8B-B14F-4D97-AF65-F5344CB8AC3E}">
        <p14:creationId xmlns:p14="http://schemas.microsoft.com/office/powerpoint/2010/main" val="2643507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Strategies for Conversation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Share your previous mentoring experiences with your mentoring partner. </a:t>
            </a:r>
          </a:p>
          <a:p>
            <a:pPr marL="0" marR="0">
              <a:lnSpc>
                <a:spcPct val="107000"/>
              </a:lnSpc>
              <a:spcBef>
                <a:spcPts val="0"/>
              </a:spcBef>
              <a:spcAft>
                <a:spcPts val="0"/>
              </a:spcAft>
            </a:pPr>
            <a:endPar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Questions to Ponder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What did you like about your experiences? What did you learn from those experiences? What would you like to carry forward into this relationship? </a:t>
            </a:r>
            <a:endParaRPr lang="en-US" sz="1800" b="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0A50B4EB-D9F6-4F2F-973A-15D71B3F5057}" type="slidenum">
              <a:rPr lang="en-US" smtClean="0"/>
              <a:t>10</a:t>
            </a:fld>
            <a:endParaRPr lang="en-US"/>
          </a:p>
        </p:txBody>
      </p:sp>
    </p:spTree>
    <p:extLst>
      <p:ext uri="{BB962C8B-B14F-4D97-AF65-F5344CB8AC3E}">
        <p14:creationId xmlns:p14="http://schemas.microsoft.com/office/powerpoint/2010/main" val="17658710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Strategies for Conversation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Ask your mentee to describe his or her career vision, hopes, and dreams, and articulate broad learning goals and the reasons they are important. </a:t>
            </a:r>
            <a:endPar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0"/>
              </a:spcAft>
            </a:pPr>
            <a:endPar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Questions to Ponder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000000"/>
                </a:solidFill>
                <a:effectLst/>
                <a:latin typeface="Calibri" panose="020F0502020204030204" pitchFamily="34" charset="0"/>
                <a:ea typeface="Times New Roman" panose="02020603050405020304" pitchFamily="18" charset="0"/>
              </a:rPr>
              <a:t>Why does your mentee want to engage in this relationship? What does he hope to learn? Do his learning goals align with his vision of the future? </a:t>
            </a:r>
            <a:endParaRPr lang="en-US" dirty="0"/>
          </a:p>
        </p:txBody>
      </p:sp>
      <p:sp>
        <p:nvSpPr>
          <p:cNvPr id="4" name="Slide Number Placeholder 3"/>
          <p:cNvSpPr>
            <a:spLocks noGrp="1"/>
          </p:cNvSpPr>
          <p:nvPr>
            <p:ph type="sldNum" sz="quarter" idx="5"/>
          </p:nvPr>
        </p:nvSpPr>
        <p:spPr/>
        <p:txBody>
          <a:bodyPr/>
          <a:lstStyle/>
          <a:p>
            <a:fld id="{0A50B4EB-D9F6-4F2F-973A-15D71B3F5057}" type="slidenum">
              <a:rPr lang="en-US" smtClean="0"/>
              <a:t>11</a:t>
            </a:fld>
            <a:endParaRPr lang="en-US"/>
          </a:p>
        </p:txBody>
      </p:sp>
    </p:spTree>
    <p:extLst>
      <p:ext uri="{BB962C8B-B14F-4D97-AF65-F5344CB8AC3E}">
        <p14:creationId xmlns:p14="http://schemas.microsoft.com/office/powerpoint/2010/main" val="1186616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s://www.presentationgo.com/" TargetMode="Externa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33" name="Shape">
            <a:extLst>
              <a:ext uri="{FF2B5EF4-FFF2-40B4-BE49-F238E27FC236}">
                <a16:creationId xmlns:a16="http://schemas.microsoft.com/office/drawing/2014/main" id="{BA8D2F78-48B4-7948-98CF-05659A9571A6}"/>
              </a:ext>
            </a:extLst>
          </p:cNvPr>
          <p:cNvSpPr/>
          <p:nvPr userDrawn="1"/>
        </p:nvSpPr>
        <p:spPr>
          <a:xfrm>
            <a:off x="3742593" y="4941798"/>
            <a:ext cx="2630448" cy="1916202"/>
          </a:xfrm>
          <a:custGeom>
            <a:avLst/>
            <a:gdLst/>
            <a:ahLst/>
            <a:cxnLst>
              <a:cxn ang="0">
                <a:pos x="wd2" y="hd2"/>
              </a:cxn>
              <a:cxn ang="5400000">
                <a:pos x="wd2" y="hd2"/>
              </a:cxn>
              <a:cxn ang="10800000">
                <a:pos x="wd2" y="hd2"/>
              </a:cxn>
              <a:cxn ang="16200000">
                <a:pos x="wd2" y="hd2"/>
              </a:cxn>
            </a:cxnLst>
            <a:rect l="0" t="0" r="r" b="b"/>
            <a:pathLst>
              <a:path w="21316" h="21404" extrusionOk="0">
                <a:moveTo>
                  <a:pt x="20372" y="20726"/>
                </a:moveTo>
                <a:cubicBezTo>
                  <a:pt x="20557" y="20176"/>
                  <a:pt x="20710" y="19625"/>
                  <a:pt x="20833" y="19060"/>
                </a:cubicBezTo>
                <a:cubicBezTo>
                  <a:pt x="21427" y="16449"/>
                  <a:pt x="21458" y="13724"/>
                  <a:pt x="21007" y="11197"/>
                </a:cubicBezTo>
                <a:cubicBezTo>
                  <a:pt x="20803" y="10039"/>
                  <a:pt x="20495" y="8924"/>
                  <a:pt x="20096" y="7865"/>
                </a:cubicBezTo>
                <a:cubicBezTo>
                  <a:pt x="19215" y="5550"/>
                  <a:pt x="17894" y="3545"/>
                  <a:pt x="16183" y="2133"/>
                </a:cubicBezTo>
                <a:cubicBezTo>
                  <a:pt x="15815" y="1823"/>
                  <a:pt x="15436" y="1555"/>
                  <a:pt x="15036" y="1300"/>
                </a:cubicBezTo>
                <a:cubicBezTo>
                  <a:pt x="14637" y="1046"/>
                  <a:pt x="14238" y="835"/>
                  <a:pt x="13828" y="665"/>
                </a:cubicBezTo>
                <a:cubicBezTo>
                  <a:pt x="11933" y="-154"/>
                  <a:pt x="9956" y="-196"/>
                  <a:pt x="8123" y="425"/>
                </a:cubicBezTo>
                <a:cubicBezTo>
                  <a:pt x="7283" y="708"/>
                  <a:pt x="6474" y="1131"/>
                  <a:pt x="5706" y="1682"/>
                </a:cubicBezTo>
                <a:cubicBezTo>
                  <a:pt x="4026" y="2896"/>
                  <a:pt x="2572" y="4717"/>
                  <a:pt x="1548" y="7075"/>
                </a:cubicBezTo>
                <a:cubicBezTo>
                  <a:pt x="1323" y="7583"/>
                  <a:pt x="1128" y="8105"/>
                  <a:pt x="944" y="8656"/>
                </a:cubicBezTo>
                <a:cubicBezTo>
                  <a:pt x="759" y="9206"/>
                  <a:pt x="606" y="9757"/>
                  <a:pt x="483" y="10322"/>
                </a:cubicBezTo>
                <a:cubicBezTo>
                  <a:pt x="-111" y="12933"/>
                  <a:pt x="-142" y="15658"/>
                  <a:pt x="309" y="18185"/>
                </a:cubicBezTo>
                <a:cubicBezTo>
                  <a:pt x="503" y="19300"/>
                  <a:pt x="800" y="20373"/>
                  <a:pt x="1179" y="21404"/>
                </a:cubicBezTo>
                <a:lnTo>
                  <a:pt x="20147" y="21404"/>
                </a:lnTo>
                <a:cubicBezTo>
                  <a:pt x="20219" y="21178"/>
                  <a:pt x="20301" y="20952"/>
                  <a:pt x="20372" y="20726"/>
                </a:cubicBezTo>
                <a:close/>
              </a:path>
            </a:pathLst>
          </a:custGeom>
          <a:noFill/>
          <a:ln w="12700">
            <a:miter lim="400000"/>
          </a:ln>
        </p:spPr>
        <p:txBody>
          <a:bodyPr lIns="38100" tIns="38100" rIns="38100" bIns="38100" anchor="ctr"/>
          <a:lstStyle/>
          <a:p>
            <a:pPr>
              <a:defRPr sz="3000">
                <a:solidFill>
                  <a:srgbClr val="FFFFFF"/>
                </a:solidFill>
              </a:defRPr>
            </a:pPr>
            <a:endParaRPr/>
          </a:p>
        </p:txBody>
      </p:sp>
      <p:sp>
        <p:nvSpPr>
          <p:cNvPr id="26" name="Shape">
            <a:extLst>
              <a:ext uri="{FF2B5EF4-FFF2-40B4-BE49-F238E27FC236}">
                <a16:creationId xmlns:a16="http://schemas.microsoft.com/office/drawing/2014/main" id="{EB54134B-5AA9-4779-BBC9-90351D0953E2}"/>
              </a:ext>
            </a:extLst>
          </p:cNvPr>
          <p:cNvSpPr/>
          <p:nvPr userDrawn="1"/>
        </p:nvSpPr>
        <p:spPr>
          <a:xfrm>
            <a:off x="424589" y="1534867"/>
            <a:ext cx="2631413" cy="2631415"/>
          </a:xfrm>
          <a:custGeom>
            <a:avLst/>
            <a:gdLst/>
            <a:ahLst/>
            <a:cxnLst>
              <a:cxn ang="0">
                <a:pos x="wd2" y="hd2"/>
              </a:cxn>
              <a:cxn ang="5400000">
                <a:pos x="wd2" y="hd2"/>
              </a:cxn>
              <a:cxn ang="10800000">
                <a:pos x="wd2" y="hd2"/>
              </a:cxn>
              <a:cxn ang="16200000">
                <a:pos x="wd2" y="hd2"/>
              </a:cxn>
            </a:cxnLst>
            <a:rect l="0" t="0" r="r" b="b"/>
            <a:pathLst>
              <a:path w="21600" h="21600" extrusionOk="0">
                <a:moveTo>
                  <a:pt x="19307" y="4150"/>
                </a:moveTo>
                <a:cubicBezTo>
                  <a:pt x="18768" y="3455"/>
                  <a:pt x="18145" y="2832"/>
                  <a:pt x="17450" y="2293"/>
                </a:cubicBezTo>
                <a:cubicBezTo>
                  <a:pt x="15946" y="1110"/>
                  <a:pt x="14110" y="322"/>
                  <a:pt x="12107" y="83"/>
                </a:cubicBezTo>
                <a:cubicBezTo>
                  <a:pt x="11682" y="31"/>
                  <a:pt x="11236" y="0"/>
                  <a:pt x="10800" y="0"/>
                </a:cubicBezTo>
                <a:cubicBezTo>
                  <a:pt x="10364" y="0"/>
                  <a:pt x="9918" y="31"/>
                  <a:pt x="9493" y="83"/>
                </a:cubicBezTo>
                <a:cubicBezTo>
                  <a:pt x="7490" y="322"/>
                  <a:pt x="5665" y="1110"/>
                  <a:pt x="4150" y="2293"/>
                </a:cubicBezTo>
                <a:cubicBezTo>
                  <a:pt x="3455" y="2832"/>
                  <a:pt x="2832" y="3455"/>
                  <a:pt x="2293" y="4150"/>
                </a:cubicBezTo>
                <a:cubicBezTo>
                  <a:pt x="1110" y="5654"/>
                  <a:pt x="322" y="7490"/>
                  <a:pt x="83" y="9493"/>
                </a:cubicBezTo>
                <a:cubicBezTo>
                  <a:pt x="31" y="9918"/>
                  <a:pt x="0" y="10364"/>
                  <a:pt x="0" y="10800"/>
                </a:cubicBezTo>
                <a:cubicBezTo>
                  <a:pt x="0" y="11236"/>
                  <a:pt x="31" y="11682"/>
                  <a:pt x="83" y="12107"/>
                </a:cubicBezTo>
                <a:cubicBezTo>
                  <a:pt x="322" y="14110"/>
                  <a:pt x="1110" y="15935"/>
                  <a:pt x="2293" y="17450"/>
                </a:cubicBezTo>
                <a:cubicBezTo>
                  <a:pt x="2832" y="18145"/>
                  <a:pt x="3455" y="18768"/>
                  <a:pt x="4150" y="19307"/>
                </a:cubicBezTo>
                <a:cubicBezTo>
                  <a:pt x="5654" y="20490"/>
                  <a:pt x="7490" y="21278"/>
                  <a:pt x="9493" y="21517"/>
                </a:cubicBezTo>
                <a:cubicBezTo>
                  <a:pt x="9918" y="21569"/>
                  <a:pt x="10364" y="21600"/>
                  <a:pt x="10800" y="21600"/>
                </a:cubicBezTo>
                <a:cubicBezTo>
                  <a:pt x="11246" y="21600"/>
                  <a:pt x="11682" y="21569"/>
                  <a:pt x="12107" y="21517"/>
                </a:cubicBezTo>
                <a:cubicBezTo>
                  <a:pt x="14110" y="21278"/>
                  <a:pt x="15935" y="20490"/>
                  <a:pt x="17450" y="19307"/>
                </a:cubicBezTo>
                <a:cubicBezTo>
                  <a:pt x="18145" y="18768"/>
                  <a:pt x="18768" y="18145"/>
                  <a:pt x="19307" y="17450"/>
                </a:cubicBezTo>
                <a:cubicBezTo>
                  <a:pt x="20490" y="15946"/>
                  <a:pt x="21278" y="14110"/>
                  <a:pt x="21517" y="12107"/>
                </a:cubicBezTo>
                <a:cubicBezTo>
                  <a:pt x="21569" y="11682"/>
                  <a:pt x="21600" y="11236"/>
                  <a:pt x="21600" y="10800"/>
                </a:cubicBezTo>
                <a:cubicBezTo>
                  <a:pt x="21600" y="10364"/>
                  <a:pt x="21569" y="9918"/>
                  <a:pt x="21517" y="9493"/>
                </a:cubicBezTo>
                <a:cubicBezTo>
                  <a:pt x="21278" y="7490"/>
                  <a:pt x="20490" y="5665"/>
                  <a:pt x="19307" y="4150"/>
                </a:cubicBezTo>
                <a:close/>
              </a:path>
            </a:pathLst>
          </a:custGeom>
          <a:noFill/>
          <a:ln w="12700">
            <a:miter lim="400000"/>
          </a:ln>
        </p:spPr>
        <p:txBody>
          <a:bodyPr lIns="38100" tIns="38100" rIns="38100" bIns="38100" anchor="ctr"/>
          <a:lstStyle/>
          <a:p>
            <a:pPr>
              <a:defRPr sz="3000">
                <a:solidFill>
                  <a:srgbClr val="FFFFFF"/>
                </a:solidFill>
              </a:defRPr>
            </a:pPr>
            <a:endParaRPr/>
          </a:p>
        </p:txBody>
      </p:sp>
      <p:sp>
        <p:nvSpPr>
          <p:cNvPr id="27" name="Shape">
            <a:extLst>
              <a:ext uri="{FF2B5EF4-FFF2-40B4-BE49-F238E27FC236}">
                <a16:creationId xmlns:a16="http://schemas.microsoft.com/office/drawing/2014/main" id="{0D744BEC-5954-4DF2-AD43-AA91C2E555F5}"/>
              </a:ext>
            </a:extLst>
          </p:cNvPr>
          <p:cNvSpPr/>
          <p:nvPr userDrawn="1"/>
        </p:nvSpPr>
        <p:spPr>
          <a:xfrm>
            <a:off x="8351511" y="4529578"/>
            <a:ext cx="2158179" cy="2158180"/>
          </a:xfrm>
          <a:custGeom>
            <a:avLst/>
            <a:gdLst/>
            <a:ahLst/>
            <a:cxnLst>
              <a:cxn ang="0">
                <a:pos x="wd2" y="hd2"/>
              </a:cxn>
              <a:cxn ang="5400000">
                <a:pos x="wd2" y="hd2"/>
              </a:cxn>
              <a:cxn ang="10800000">
                <a:pos x="wd2" y="hd2"/>
              </a:cxn>
              <a:cxn ang="16200000">
                <a:pos x="wd2" y="hd2"/>
              </a:cxn>
            </a:cxnLst>
            <a:rect l="0" t="0" r="r" b="b"/>
            <a:pathLst>
              <a:path w="21320" h="21320" extrusionOk="0">
                <a:moveTo>
                  <a:pt x="20099" y="5703"/>
                </a:moveTo>
                <a:cubicBezTo>
                  <a:pt x="19225" y="4030"/>
                  <a:pt x="17889" y="2569"/>
                  <a:pt x="16191" y="1546"/>
                </a:cubicBezTo>
                <a:cubicBezTo>
                  <a:pt x="15829" y="1321"/>
                  <a:pt x="15442" y="1121"/>
                  <a:pt x="15042" y="946"/>
                </a:cubicBezTo>
                <a:cubicBezTo>
                  <a:pt x="14643" y="771"/>
                  <a:pt x="14243" y="609"/>
                  <a:pt x="13831" y="484"/>
                </a:cubicBezTo>
                <a:cubicBezTo>
                  <a:pt x="11934" y="-115"/>
                  <a:pt x="9961" y="-140"/>
                  <a:pt x="8125" y="309"/>
                </a:cubicBezTo>
                <a:cubicBezTo>
                  <a:pt x="7289" y="522"/>
                  <a:pt x="6465" y="821"/>
                  <a:pt x="5703" y="1221"/>
                </a:cubicBezTo>
                <a:cubicBezTo>
                  <a:pt x="4030" y="2095"/>
                  <a:pt x="2569" y="3431"/>
                  <a:pt x="1546" y="5129"/>
                </a:cubicBezTo>
                <a:cubicBezTo>
                  <a:pt x="1321" y="5491"/>
                  <a:pt x="1121" y="5878"/>
                  <a:pt x="946" y="6278"/>
                </a:cubicBezTo>
                <a:cubicBezTo>
                  <a:pt x="771" y="6677"/>
                  <a:pt x="609" y="7077"/>
                  <a:pt x="484" y="7489"/>
                </a:cubicBezTo>
                <a:cubicBezTo>
                  <a:pt x="-115" y="9386"/>
                  <a:pt x="-140" y="11359"/>
                  <a:pt x="309" y="13195"/>
                </a:cubicBezTo>
                <a:cubicBezTo>
                  <a:pt x="522" y="14031"/>
                  <a:pt x="821" y="14855"/>
                  <a:pt x="1221" y="15617"/>
                </a:cubicBezTo>
                <a:cubicBezTo>
                  <a:pt x="2095" y="17290"/>
                  <a:pt x="3431" y="18751"/>
                  <a:pt x="5129" y="19774"/>
                </a:cubicBezTo>
                <a:cubicBezTo>
                  <a:pt x="5491" y="19999"/>
                  <a:pt x="5878" y="20199"/>
                  <a:pt x="6278" y="20374"/>
                </a:cubicBezTo>
                <a:cubicBezTo>
                  <a:pt x="6677" y="20549"/>
                  <a:pt x="7077" y="20711"/>
                  <a:pt x="7489" y="20836"/>
                </a:cubicBezTo>
                <a:cubicBezTo>
                  <a:pt x="9386" y="21435"/>
                  <a:pt x="11359" y="21460"/>
                  <a:pt x="13195" y="21011"/>
                </a:cubicBezTo>
                <a:cubicBezTo>
                  <a:pt x="14031" y="20798"/>
                  <a:pt x="14855" y="20499"/>
                  <a:pt x="15617" y="20099"/>
                </a:cubicBezTo>
                <a:cubicBezTo>
                  <a:pt x="17290" y="19225"/>
                  <a:pt x="18751" y="17889"/>
                  <a:pt x="19774" y="16191"/>
                </a:cubicBezTo>
                <a:cubicBezTo>
                  <a:pt x="19999" y="15829"/>
                  <a:pt x="20199" y="15442"/>
                  <a:pt x="20374" y="15042"/>
                </a:cubicBezTo>
                <a:cubicBezTo>
                  <a:pt x="20549" y="14643"/>
                  <a:pt x="20711" y="14243"/>
                  <a:pt x="20836" y="13831"/>
                </a:cubicBezTo>
                <a:cubicBezTo>
                  <a:pt x="21435" y="11934"/>
                  <a:pt x="21460" y="9961"/>
                  <a:pt x="21011" y="8125"/>
                </a:cubicBezTo>
                <a:cubicBezTo>
                  <a:pt x="20811" y="7289"/>
                  <a:pt x="20499" y="6477"/>
                  <a:pt x="20099" y="5703"/>
                </a:cubicBezTo>
                <a:close/>
              </a:path>
            </a:pathLst>
          </a:custGeom>
          <a:noFill/>
          <a:ln w="12700">
            <a:miter lim="400000"/>
          </a:ln>
        </p:spPr>
        <p:txBody>
          <a:bodyPr lIns="38100" tIns="38100" rIns="38100" bIns="38100" anchor="ctr"/>
          <a:lstStyle/>
          <a:p>
            <a:pPr>
              <a:defRPr sz="3000">
                <a:solidFill>
                  <a:srgbClr val="FFFFFF"/>
                </a:solidFill>
              </a:defRPr>
            </a:pPr>
            <a:endParaRPr/>
          </a:p>
        </p:txBody>
      </p:sp>
      <p:sp>
        <p:nvSpPr>
          <p:cNvPr id="18" name="Title 1">
            <a:extLst>
              <a:ext uri="{FF2B5EF4-FFF2-40B4-BE49-F238E27FC236}">
                <a16:creationId xmlns:a16="http://schemas.microsoft.com/office/drawing/2014/main" id="{A2A6FDFB-46FD-4D32-A054-BC9C55F6A02B}"/>
              </a:ext>
            </a:extLst>
          </p:cNvPr>
          <p:cNvSpPr>
            <a:spLocks noGrp="1"/>
          </p:cNvSpPr>
          <p:nvPr userDrawn="1">
            <p:ph type="ctrTitle"/>
          </p:nvPr>
        </p:nvSpPr>
        <p:spPr>
          <a:xfrm>
            <a:off x="6254909" y="301725"/>
            <a:ext cx="5507370" cy="2387600"/>
          </a:xfrm>
        </p:spPr>
        <p:txBody>
          <a:bodyPr anchor="b"/>
          <a:lstStyle>
            <a:lvl1pPr algn="ctr">
              <a:defRPr sz="6000">
                <a:solidFill>
                  <a:schemeClr val="bg1"/>
                </a:solidFill>
              </a:defRPr>
            </a:lvl1pPr>
          </a:lstStyle>
          <a:p>
            <a:r>
              <a:rPr lang="en-US"/>
              <a:t>Click to edit Master title style</a:t>
            </a:r>
          </a:p>
        </p:txBody>
      </p:sp>
      <p:sp>
        <p:nvSpPr>
          <p:cNvPr id="20" name="Subtitle 2">
            <a:extLst>
              <a:ext uri="{FF2B5EF4-FFF2-40B4-BE49-F238E27FC236}">
                <a16:creationId xmlns:a16="http://schemas.microsoft.com/office/drawing/2014/main" id="{C1F0D0AA-12EA-49AC-BF55-4B2556467E4C}"/>
              </a:ext>
            </a:extLst>
          </p:cNvPr>
          <p:cNvSpPr>
            <a:spLocks noGrp="1"/>
          </p:cNvSpPr>
          <p:nvPr userDrawn="1">
            <p:ph type="subTitle" idx="1"/>
          </p:nvPr>
        </p:nvSpPr>
        <p:spPr>
          <a:xfrm>
            <a:off x="6254909" y="2781400"/>
            <a:ext cx="5507370" cy="60515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706071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4F290-B14D-4C87-995C-6A9B69B939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197371F-8A24-405F-8F41-0618B0BF2C5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095522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E9499-5619-4625-A5D5-E8C66348F9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B28632-2046-4BC9-A796-4353B9779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521823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C85B9-C4F3-4CCF-8734-335E8C748B5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4193677-2A8C-44C8-A273-36C99C32F7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155259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5D170-3F64-4163-BA38-AD67F54B66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CF4F7D-006F-4E43-AD89-92827454D6A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617B9CC-85B4-495E-8AE3-3EF7CD090CF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846051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B3C70-1524-4440-92E6-3CADFF4D797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9740AD-9C13-41C7-9B2C-6AFB61F592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65C57DC-5EEE-4482-A26F-BCE9DC5015F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00D59DF-25F4-409B-9CCF-C370B1940F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120CFA3-D012-4AD6-B5BD-911832E313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101218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85105-3811-4C0E-9C98-49D7F5AF340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857146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88673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A4137-EA6C-429A-A764-D49DA47739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3B04F9B-7B53-4E3D-A1EB-C00EA59C5C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FF6AC2E-2DFA-4302-9336-F26B1F16FE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7093470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90153-7529-44AF-ADEF-59602326E1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2D326D-FFA9-4776-AEE3-36079638DB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9C1AFA2-DC66-4D83-9C11-2C97024E73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411475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24B07-80FB-44E0-B027-71BA8B709C4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3E484D8-1CEB-4428-A96E-2D7E1DFDFF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2A8948-EAD0-4E5B-B24F-1E9C3F63E077}"/>
              </a:ext>
            </a:extLst>
          </p:cNvPr>
          <p:cNvSpPr>
            <a:spLocks noGrp="1"/>
          </p:cNvSpPr>
          <p:nvPr>
            <p:ph type="dt" sz="half" idx="10"/>
          </p:nvPr>
        </p:nvSpPr>
        <p:spPr>
          <a:xfrm>
            <a:off x="838200" y="6356350"/>
            <a:ext cx="2743200" cy="365125"/>
          </a:xfrm>
          <a:prstGeom prst="rect">
            <a:avLst/>
          </a:prstGeom>
        </p:spPr>
        <p:txBody>
          <a:bodyPr/>
          <a:lstStyle/>
          <a:p>
            <a:fld id="{D6CA3B17-BCAD-4F54-B338-4F79BD0F0046}" type="datetimeFigureOut">
              <a:rPr lang="en-US" smtClean="0"/>
              <a:t>16/11/2021</a:t>
            </a:fld>
            <a:endParaRPr lang="en-US"/>
          </a:p>
        </p:txBody>
      </p:sp>
      <p:sp>
        <p:nvSpPr>
          <p:cNvPr id="5" name="Footer Placeholder 4">
            <a:extLst>
              <a:ext uri="{FF2B5EF4-FFF2-40B4-BE49-F238E27FC236}">
                <a16:creationId xmlns:a16="http://schemas.microsoft.com/office/drawing/2014/main" id="{90BA08BD-A807-4683-A7D2-E549808B9556}"/>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793EB95-8701-41BF-9094-B9A5666D8AC6}"/>
              </a:ext>
            </a:extLst>
          </p:cNvPr>
          <p:cNvSpPr>
            <a:spLocks noGrp="1"/>
          </p:cNvSpPr>
          <p:nvPr>
            <p:ph type="sldNum" sz="quarter" idx="12"/>
          </p:nvPr>
        </p:nvSpPr>
        <p:spPr>
          <a:xfrm>
            <a:off x="8610600" y="6356350"/>
            <a:ext cx="2743200" cy="365125"/>
          </a:xfrm>
          <a:prstGeom prst="rect">
            <a:avLst/>
          </a:prstGeom>
        </p:spPr>
        <p:txBody>
          <a:bodyPr/>
          <a:lstStyle/>
          <a:p>
            <a:fld id="{1B7FFBC0-84B0-4825-932A-54E4CC9EE164}" type="slidenum">
              <a:rPr lang="en-US" smtClean="0"/>
              <a:t>‹#›</a:t>
            </a:fld>
            <a:endParaRPr lang="en-US"/>
          </a:p>
        </p:txBody>
      </p:sp>
    </p:spTree>
    <p:extLst>
      <p:ext uri="{BB962C8B-B14F-4D97-AF65-F5344CB8AC3E}">
        <p14:creationId xmlns:p14="http://schemas.microsoft.com/office/powerpoint/2010/main" val="3322335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ver">
    <p:spTree>
      <p:nvGrpSpPr>
        <p:cNvPr id="1" name=""/>
        <p:cNvGrpSpPr/>
        <p:nvPr/>
      </p:nvGrpSpPr>
      <p:grpSpPr>
        <a:xfrm>
          <a:off x="0" y="0"/>
          <a:ext cx="0" cy="0"/>
          <a:chOff x="0" y="0"/>
          <a:chExt cx="0" cy="0"/>
        </a:xfrm>
      </p:grpSpPr>
      <p:sp>
        <p:nvSpPr>
          <p:cNvPr id="33" name="Shape">
            <a:extLst>
              <a:ext uri="{FF2B5EF4-FFF2-40B4-BE49-F238E27FC236}">
                <a16:creationId xmlns:a16="http://schemas.microsoft.com/office/drawing/2014/main" id="{BA8D2F78-48B4-7948-98CF-05659A9571A6}"/>
              </a:ext>
            </a:extLst>
          </p:cNvPr>
          <p:cNvSpPr/>
          <p:nvPr userDrawn="1"/>
        </p:nvSpPr>
        <p:spPr>
          <a:xfrm>
            <a:off x="3742593" y="4941798"/>
            <a:ext cx="2630448" cy="1916202"/>
          </a:xfrm>
          <a:custGeom>
            <a:avLst/>
            <a:gdLst/>
            <a:ahLst/>
            <a:cxnLst>
              <a:cxn ang="0">
                <a:pos x="wd2" y="hd2"/>
              </a:cxn>
              <a:cxn ang="5400000">
                <a:pos x="wd2" y="hd2"/>
              </a:cxn>
              <a:cxn ang="10800000">
                <a:pos x="wd2" y="hd2"/>
              </a:cxn>
              <a:cxn ang="16200000">
                <a:pos x="wd2" y="hd2"/>
              </a:cxn>
            </a:cxnLst>
            <a:rect l="0" t="0" r="r" b="b"/>
            <a:pathLst>
              <a:path w="21316" h="21404" extrusionOk="0">
                <a:moveTo>
                  <a:pt x="20372" y="20726"/>
                </a:moveTo>
                <a:cubicBezTo>
                  <a:pt x="20557" y="20176"/>
                  <a:pt x="20710" y="19625"/>
                  <a:pt x="20833" y="19060"/>
                </a:cubicBezTo>
                <a:cubicBezTo>
                  <a:pt x="21427" y="16449"/>
                  <a:pt x="21458" y="13724"/>
                  <a:pt x="21007" y="11197"/>
                </a:cubicBezTo>
                <a:cubicBezTo>
                  <a:pt x="20803" y="10039"/>
                  <a:pt x="20495" y="8924"/>
                  <a:pt x="20096" y="7865"/>
                </a:cubicBezTo>
                <a:cubicBezTo>
                  <a:pt x="19215" y="5550"/>
                  <a:pt x="17894" y="3545"/>
                  <a:pt x="16183" y="2133"/>
                </a:cubicBezTo>
                <a:cubicBezTo>
                  <a:pt x="15815" y="1823"/>
                  <a:pt x="15436" y="1555"/>
                  <a:pt x="15036" y="1300"/>
                </a:cubicBezTo>
                <a:cubicBezTo>
                  <a:pt x="14637" y="1046"/>
                  <a:pt x="14238" y="835"/>
                  <a:pt x="13828" y="665"/>
                </a:cubicBezTo>
                <a:cubicBezTo>
                  <a:pt x="11933" y="-154"/>
                  <a:pt x="9956" y="-196"/>
                  <a:pt x="8123" y="425"/>
                </a:cubicBezTo>
                <a:cubicBezTo>
                  <a:pt x="7283" y="708"/>
                  <a:pt x="6474" y="1131"/>
                  <a:pt x="5706" y="1682"/>
                </a:cubicBezTo>
                <a:cubicBezTo>
                  <a:pt x="4026" y="2896"/>
                  <a:pt x="2572" y="4717"/>
                  <a:pt x="1548" y="7075"/>
                </a:cubicBezTo>
                <a:cubicBezTo>
                  <a:pt x="1323" y="7583"/>
                  <a:pt x="1128" y="8105"/>
                  <a:pt x="944" y="8656"/>
                </a:cubicBezTo>
                <a:cubicBezTo>
                  <a:pt x="759" y="9206"/>
                  <a:pt x="606" y="9757"/>
                  <a:pt x="483" y="10322"/>
                </a:cubicBezTo>
                <a:cubicBezTo>
                  <a:pt x="-111" y="12933"/>
                  <a:pt x="-142" y="15658"/>
                  <a:pt x="309" y="18185"/>
                </a:cubicBezTo>
                <a:cubicBezTo>
                  <a:pt x="503" y="19300"/>
                  <a:pt x="800" y="20373"/>
                  <a:pt x="1179" y="21404"/>
                </a:cubicBezTo>
                <a:lnTo>
                  <a:pt x="20147" y="21404"/>
                </a:lnTo>
                <a:cubicBezTo>
                  <a:pt x="20219" y="21178"/>
                  <a:pt x="20301" y="20952"/>
                  <a:pt x="20372" y="20726"/>
                </a:cubicBezTo>
                <a:close/>
              </a:path>
            </a:pathLst>
          </a:custGeom>
          <a:noFill/>
          <a:ln w="12700">
            <a:miter lim="400000"/>
          </a:ln>
        </p:spPr>
        <p:txBody>
          <a:bodyPr lIns="38100" tIns="38100" rIns="38100" bIns="38100" anchor="ctr"/>
          <a:lstStyle/>
          <a:p>
            <a:pPr>
              <a:defRPr sz="3000">
                <a:solidFill>
                  <a:srgbClr val="FFFFFF"/>
                </a:solidFill>
              </a:defRPr>
            </a:pPr>
            <a:endParaRPr/>
          </a:p>
        </p:txBody>
      </p:sp>
      <p:sp>
        <p:nvSpPr>
          <p:cNvPr id="26" name="Shape">
            <a:extLst>
              <a:ext uri="{FF2B5EF4-FFF2-40B4-BE49-F238E27FC236}">
                <a16:creationId xmlns:a16="http://schemas.microsoft.com/office/drawing/2014/main" id="{EB54134B-5AA9-4779-BBC9-90351D0953E2}"/>
              </a:ext>
            </a:extLst>
          </p:cNvPr>
          <p:cNvSpPr/>
          <p:nvPr userDrawn="1"/>
        </p:nvSpPr>
        <p:spPr>
          <a:xfrm>
            <a:off x="424589" y="1534867"/>
            <a:ext cx="2631413" cy="2631415"/>
          </a:xfrm>
          <a:custGeom>
            <a:avLst/>
            <a:gdLst/>
            <a:ahLst/>
            <a:cxnLst>
              <a:cxn ang="0">
                <a:pos x="wd2" y="hd2"/>
              </a:cxn>
              <a:cxn ang="5400000">
                <a:pos x="wd2" y="hd2"/>
              </a:cxn>
              <a:cxn ang="10800000">
                <a:pos x="wd2" y="hd2"/>
              </a:cxn>
              <a:cxn ang="16200000">
                <a:pos x="wd2" y="hd2"/>
              </a:cxn>
            </a:cxnLst>
            <a:rect l="0" t="0" r="r" b="b"/>
            <a:pathLst>
              <a:path w="21600" h="21600" extrusionOk="0">
                <a:moveTo>
                  <a:pt x="19307" y="4150"/>
                </a:moveTo>
                <a:cubicBezTo>
                  <a:pt x="18768" y="3455"/>
                  <a:pt x="18145" y="2832"/>
                  <a:pt x="17450" y="2293"/>
                </a:cubicBezTo>
                <a:cubicBezTo>
                  <a:pt x="15946" y="1110"/>
                  <a:pt x="14110" y="322"/>
                  <a:pt x="12107" y="83"/>
                </a:cubicBezTo>
                <a:cubicBezTo>
                  <a:pt x="11682" y="31"/>
                  <a:pt x="11236" y="0"/>
                  <a:pt x="10800" y="0"/>
                </a:cubicBezTo>
                <a:cubicBezTo>
                  <a:pt x="10364" y="0"/>
                  <a:pt x="9918" y="31"/>
                  <a:pt x="9493" y="83"/>
                </a:cubicBezTo>
                <a:cubicBezTo>
                  <a:pt x="7490" y="322"/>
                  <a:pt x="5665" y="1110"/>
                  <a:pt x="4150" y="2293"/>
                </a:cubicBezTo>
                <a:cubicBezTo>
                  <a:pt x="3455" y="2832"/>
                  <a:pt x="2832" y="3455"/>
                  <a:pt x="2293" y="4150"/>
                </a:cubicBezTo>
                <a:cubicBezTo>
                  <a:pt x="1110" y="5654"/>
                  <a:pt x="322" y="7490"/>
                  <a:pt x="83" y="9493"/>
                </a:cubicBezTo>
                <a:cubicBezTo>
                  <a:pt x="31" y="9918"/>
                  <a:pt x="0" y="10364"/>
                  <a:pt x="0" y="10800"/>
                </a:cubicBezTo>
                <a:cubicBezTo>
                  <a:pt x="0" y="11236"/>
                  <a:pt x="31" y="11682"/>
                  <a:pt x="83" y="12107"/>
                </a:cubicBezTo>
                <a:cubicBezTo>
                  <a:pt x="322" y="14110"/>
                  <a:pt x="1110" y="15935"/>
                  <a:pt x="2293" y="17450"/>
                </a:cubicBezTo>
                <a:cubicBezTo>
                  <a:pt x="2832" y="18145"/>
                  <a:pt x="3455" y="18768"/>
                  <a:pt x="4150" y="19307"/>
                </a:cubicBezTo>
                <a:cubicBezTo>
                  <a:pt x="5654" y="20490"/>
                  <a:pt x="7490" y="21278"/>
                  <a:pt x="9493" y="21517"/>
                </a:cubicBezTo>
                <a:cubicBezTo>
                  <a:pt x="9918" y="21569"/>
                  <a:pt x="10364" y="21600"/>
                  <a:pt x="10800" y="21600"/>
                </a:cubicBezTo>
                <a:cubicBezTo>
                  <a:pt x="11246" y="21600"/>
                  <a:pt x="11682" y="21569"/>
                  <a:pt x="12107" y="21517"/>
                </a:cubicBezTo>
                <a:cubicBezTo>
                  <a:pt x="14110" y="21278"/>
                  <a:pt x="15935" y="20490"/>
                  <a:pt x="17450" y="19307"/>
                </a:cubicBezTo>
                <a:cubicBezTo>
                  <a:pt x="18145" y="18768"/>
                  <a:pt x="18768" y="18145"/>
                  <a:pt x="19307" y="17450"/>
                </a:cubicBezTo>
                <a:cubicBezTo>
                  <a:pt x="20490" y="15946"/>
                  <a:pt x="21278" y="14110"/>
                  <a:pt x="21517" y="12107"/>
                </a:cubicBezTo>
                <a:cubicBezTo>
                  <a:pt x="21569" y="11682"/>
                  <a:pt x="21600" y="11236"/>
                  <a:pt x="21600" y="10800"/>
                </a:cubicBezTo>
                <a:cubicBezTo>
                  <a:pt x="21600" y="10364"/>
                  <a:pt x="21569" y="9918"/>
                  <a:pt x="21517" y="9493"/>
                </a:cubicBezTo>
                <a:cubicBezTo>
                  <a:pt x="21278" y="7490"/>
                  <a:pt x="20490" y="5665"/>
                  <a:pt x="19307" y="4150"/>
                </a:cubicBezTo>
                <a:close/>
              </a:path>
            </a:pathLst>
          </a:custGeom>
          <a:noFill/>
          <a:ln w="12700">
            <a:miter lim="400000"/>
          </a:ln>
        </p:spPr>
        <p:txBody>
          <a:bodyPr lIns="38100" tIns="38100" rIns="38100" bIns="38100" anchor="ctr"/>
          <a:lstStyle/>
          <a:p>
            <a:pPr>
              <a:defRPr sz="3000">
                <a:solidFill>
                  <a:srgbClr val="FFFFFF"/>
                </a:solidFill>
              </a:defRPr>
            </a:pPr>
            <a:endParaRPr/>
          </a:p>
        </p:txBody>
      </p:sp>
      <p:sp>
        <p:nvSpPr>
          <p:cNvPr id="27" name="Shape">
            <a:extLst>
              <a:ext uri="{FF2B5EF4-FFF2-40B4-BE49-F238E27FC236}">
                <a16:creationId xmlns:a16="http://schemas.microsoft.com/office/drawing/2014/main" id="{0D744BEC-5954-4DF2-AD43-AA91C2E555F5}"/>
              </a:ext>
            </a:extLst>
          </p:cNvPr>
          <p:cNvSpPr/>
          <p:nvPr userDrawn="1"/>
        </p:nvSpPr>
        <p:spPr>
          <a:xfrm>
            <a:off x="8351511" y="4529578"/>
            <a:ext cx="2158179" cy="2158180"/>
          </a:xfrm>
          <a:custGeom>
            <a:avLst/>
            <a:gdLst/>
            <a:ahLst/>
            <a:cxnLst>
              <a:cxn ang="0">
                <a:pos x="wd2" y="hd2"/>
              </a:cxn>
              <a:cxn ang="5400000">
                <a:pos x="wd2" y="hd2"/>
              </a:cxn>
              <a:cxn ang="10800000">
                <a:pos x="wd2" y="hd2"/>
              </a:cxn>
              <a:cxn ang="16200000">
                <a:pos x="wd2" y="hd2"/>
              </a:cxn>
            </a:cxnLst>
            <a:rect l="0" t="0" r="r" b="b"/>
            <a:pathLst>
              <a:path w="21320" h="21320" extrusionOk="0">
                <a:moveTo>
                  <a:pt x="20099" y="5703"/>
                </a:moveTo>
                <a:cubicBezTo>
                  <a:pt x="19225" y="4030"/>
                  <a:pt x="17889" y="2569"/>
                  <a:pt x="16191" y="1546"/>
                </a:cubicBezTo>
                <a:cubicBezTo>
                  <a:pt x="15829" y="1321"/>
                  <a:pt x="15442" y="1121"/>
                  <a:pt x="15042" y="946"/>
                </a:cubicBezTo>
                <a:cubicBezTo>
                  <a:pt x="14643" y="771"/>
                  <a:pt x="14243" y="609"/>
                  <a:pt x="13831" y="484"/>
                </a:cubicBezTo>
                <a:cubicBezTo>
                  <a:pt x="11934" y="-115"/>
                  <a:pt x="9961" y="-140"/>
                  <a:pt x="8125" y="309"/>
                </a:cubicBezTo>
                <a:cubicBezTo>
                  <a:pt x="7289" y="522"/>
                  <a:pt x="6465" y="821"/>
                  <a:pt x="5703" y="1221"/>
                </a:cubicBezTo>
                <a:cubicBezTo>
                  <a:pt x="4030" y="2095"/>
                  <a:pt x="2569" y="3431"/>
                  <a:pt x="1546" y="5129"/>
                </a:cubicBezTo>
                <a:cubicBezTo>
                  <a:pt x="1321" y="5491"/>
                  <a:pt x="1121" y="5878"/>
                  <a:pt x="946" y="6278"/>
                </a:cubicBezTo>
                <a:cubicBezTo>
                  <a:pt x="771" y="6677"/>
                  <a:pt x="609" y="7077"/>
                  <a:pt x="484" y="7489"/>
                </a:cubicBezTo>
                <a:cubicBezTo>
                  <a:pt x="-115" y="9386"/>
                  <a:pt x="-140" y="11359"/>
                  <a:pt x="309" y="13195"/>
                </a:cubicBezTo>
                <a:cubicBezTo>
                  <a:pt x="522" y="14031"/>
                  <a:pt x="821" y="14855"/>
                  <a:pt x="1221" y="15617"/>
                </a:cubicBezTo>
                <a:cubicBezTo>
                  <a:pt x="2095" y="17290"/>
                  <a:pt x="3431" y="18751"/>
                  <a:pt x="5129" y="19774"/>
                </a:cubicBezTo>
                <a:cubicBezTo>
                  <a:pt x="5491" y="19999"/>
                  <a:pt x="5878" y="20199"/>
                  <a:pt x="6278" y="20374"/>
                </a:cubicBezTo>
                <a:cubicBezTo>
                  <a:pt x="6677" y="20549"/>
                  <a:pt x="7077" y="20711"/>
                  <a:pt x="7489" y="20836"/>
                </a:cubicBezTo>
                <a:cubicBezTo>
                  <a:pt x="9386" y="21435"/>
                  <a:pt x="11359" y="21460"/>
                  <a:pt x="13195" y="21011"/>
                </a:cubicBezTo>
                <a:cubicBezTo>
                  <a:pt x="14031" y="20798"/>
                  <a:pt x="14855" y="20499"/>
                  <a:pt x="15617" y="20099"/>
                </a:cubicBezTo>
                <a:cubicBezTo>
                  <a:pt x="17290" y="19225"/>
                  <a:pt x="18751" y="17889"/>
                  <a:pt x="19774" y="16191"/>
                </a:cubicBezTo>
                <a:cubicBezTo>
                  <a:pt x="19999" y="15829"/>
                  <a:pt x="20199" y="15442"/>
                  <a:pt x="20374" y="15042"/>
                </a:cubicBezTo>
                <a:cubicBezTo>
                  <a:pt x="20549" y="14643"/>
                  <a:pt x="20711" y="14243"/>
                  <a:pt x="20836" y="13831"/>
                </a:cubicBezTo>
                <a:cubicBezTo>
                  <a:pt x="21435" y="11934"/>
                  <a:pt x="21460" y="9961"/>
                  <a:pt x="21011" y="8125"/>
                </a:cubicBezTo>
                <a:cubicBezTo>
                  <a:pt x="20811" y="7289"/>
                  <a:pt x="20499" y="6477"/>
                  <a:pt x="20099" y="5703"/>
                </a:cubicBezTo>
                <a:close/>
              </a:path>
            </a:pathLst>
          </a:custGeom>
          <a:noFill/>
          <a:ln w="12700">
            <a:miter lim="400000"/>
          </a:ln>
        </p:spPr>
        <p:txBody>
          <a:bodyPr lIns="38100" tIns="38100" rIns="38100" bIns="38100" anchor="ctr"/>
          <a:lstStyle/>
          <a:p>
            <a:pPr>
              <a:defRPr sz="3000">
                <a:solidFill>
                  <a:srgbClr val="FFFFFF"/>
                </a:solidFill>
              </a:defRPr>
            </a:pPr>
            <a:endParaRPr/>
          </a:p>
        </p:txBody>
      </p:sp>
      <p:sp>
        <p:nvSpPr>
          <p:cNvPr id="18" name="Title 1">
            <a:extLst>
              <a:ext uri="{FF2B5EF4-FFF2-40B4-BE49-F238E27FC236}">
                <a16:creationId xmlns:a16="http://schemas.microsoft.com/office/drawing/2014/main" id="{A2A6FDFB-46FD-4D32-A054-BC9C55F6A02B}"/>
              </a:ext>
            </a:extLst>
          </p:cNvPr>
          <p:cNvSpPr>
            <a:spLocks noGrp="1"/>
          </p:cNvSpPr>
          <p:nvPr userDrawn="1">
            <p:ph type="ctrTitle"/>
          </p:nvPr>
        </p:nvSpPr>
        <p:spPr>
          <a:xfrm>
            <a:off x="6254909" y="301725"/>
            <a:ext cx="5507370" cy="2387600"/>
          </a:xfrm>
        </p:spPr>
        <p:txBody>
          <a:bodyPr anchor="b"/>
          <a:lstStyle>
            <a:lvl1pPr algn="ctr">
              <a:defRPr sz="6000">
                <a:solidFill>
                  <a:schemeClr val="bg1"/>
                </a:solidFill>
              </a:defRPr>
            </a:lvl1pPr>
          </a:lstStyle>
          <a:p>
            <a:r>
              <a:rPr lang="en-US"/>
              <a:t>Click to edit Master title style</a:t>
            </a:r>
          </a:p>
        </p:txBody>
      </p:sp>
      <p:sp>
        <p:nvSpPr>
          <p:cNvPr id="20" name="Subtitle 2">
            <a:extLst>
              <a:ext uri="{FF2B5EF4-FFF2-40B4-BE49-F238E27FC236}">
                <a16:creationId xmlns:a16="http://schemas.microsoft.com/office/drawing/2014/main" id="{C1F0D0AA-12EA-49AC-BF55-4B2556467E4C}"/>
              </a:ext>
            </a:extLst>
          </p:cNvPr>
          <p:cNvSpPr>
            <a:spLocks noGrp="1"/>
          </p:cNvSpPr>
          <p:nvPr userDrawn="1">
            <p:ph type="subTitle" idx="1"/>
          </p:nvPr>
        </p:nvSpPr>
        <p:spPr>
          <a:xfrm>
            <a:off x="6254909" y="2781400"/>
            <a:ext cx="5507370" cy="60515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444857371"/>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A1C6C3-29F7-4624-A5E9-69D943BF36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FFDFEB3-0D01-448F-BAF8-CB9171137E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03540A-01F8-438D-B59A-A750A6422FAF}"/>
              </a:ext>
            </a:extLst>
          </p:cNvPr>
          <p:cNvSpPr>
            <a:spLocks noGrp="1"/>
          </p:cNvSpPr>
          <p:nvPr>
            <p:ph type="dt" sz="half" idx="10"/>
          </p:nvPr>
        </p:nvSpPr>
        <p:spPr>
          <a:xfrm>
            <a:off x="838200" y="6356350"/>
            <a:ext cx="2743200" cy="365125"/>
          </a:xfrm>
          <a:prstGeom prst="rect">
            <a:avLst/>
          </a:prstGeom>
        </p:spPr>
        <p:txBody>
          <a:bodyPr/>
          <a:lstStyle/>
          <a:p>
            <a:fld id="{D6CA3B17-BCAD-4F54-B338-4F79BD0F0046}" type="datetimeFigureOut">
              <a:rPr lang="en-US" smtClean="0"/>
              <a:t>16/11/2021</a:t>
            </a:fld>
            <a:endParaRPr lang="en-US"/>
          </a:p>
        </p:txBody>
      </p:sp>
      <p:sp>
        <p:nvSpPr>
          <p:cNvPr id="5" name="Footer Placeholder 4">
            <a:extLst>
              <a:ext uri="{FF2B5EF4-FFF2-40B4-BE49-F238E27FC236}">
                <a16:creationId xmlns:a16="http://schemas.microsoft.com/office/drawing/2014/main" id="{F55A8858-97BD-4863-951F-D7867DD126F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84E0BED5-1F16-493A-B962-74C78326239F}"/>
              </a:ext>
            </a:extLst>
          </p:cNvPr>
          <p:cNvSpPr>
            <a:spLocks noGrp="1"/>
          </p:cNvSpPr>
          <p:nvPr>
            <p:ph type="sldNum" sz="quarter" idx="12"/>
          </p:nvPr>
        </p:nvSpPr>
        <p:spPr>
          <a:xfrm>
            <a:off x="8610600" y="6356350"/>
            <a:ext cx="2743200" cy="365125"/>
          </a:xfrm>
          <a:prstGeom prst="rect">
            <a:avLst/>
          </a:prstGeom>
        </p:spPr>
        <p:txBody>
          <a:bodyPr/>
          <a:lstStyle/>
          <a:p>
            <a:fld id="{1B7FFBC0-84B0-4825-932A-54E4CC9EE164}" type="slidenum">
              <a:rPr lang="en-US" smtClean="0"/>
              <a:t>‹#›</a:t>
            </a:fld>
            <a:endParaRPr lang="en-US"/>
          </a:p>
        </p:txBody>
      </p:sp>
    </p:spTree>
    <p:extLst>
      <p:ext uri="{BB962C8B-B14F-4D97-AF65-F5344CB8AC3E}">
        <p14:creationId xmlns:p14="http://schemas.microsoft.com/office/powerpoint/2010/main" val="17845334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signed by PresentationGo">
    <p:spTree>
      <p:nvGrpSpPr>
        <p:cNvPr id="1" name=""/>
        <p:cNvGrpSpPr/>
        <p:nvPr/>
      </p:nvGrpSpPr>
      <p:grpSpPr>
        <a:xfrm>
          <a:off x="0" y="0"/>
          <a:ext cx="0" cy="0"/>
          <a:chOff x="0" y="0"/>
          <a:chExt cx="0" cy="0"/>
        </a:xfrm>
      </p:grpSpPr>
      <p:sp>
        <p:nvSpPr>
          <p:cNvPr id="5" name="Rectangle 4"/>
          <p:cNvSpPr/>
          <p:nvPr userDrawn="1"/>
        </p:nvSpPr>
        <p:spPr>
          <a:xfrm>
            <a:off x="0" y="3152956"/>
            <a:ext cx="12192000" cy="5520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chemeClr val="bg1">
                    <a:lumMod val="50000"/>
                  </a:schemeClr>
                </a:solidFill>
                <a:effectLst/>
                <a:uLnTx/>
                <a:uFillTx/>
                <a:latin typeface="+mn-lt"/>
                <a:ea typeface="+mn-ea"/>
                <a:cs typeface="+mn-cs"/>
              </a:rPr>
              <a:t>www.</a:t>
            </a:r>
            <a:r>
              <a:rPr kumimoji="0" lang="en-US" sz="2800" b="0" i="0" u="none" strike="noStrike" kern="1200" cap="none" spc="0" normalizeH="0" baseline="0" noProof="0">
                <a:ln>
                  <a:noFill/>
                </a:ln>
                <a:solidFill>
                  <a:srgbClr val="A5CD00"/>
                </a:solidFill>
                <a:effectLst/>
                <a:uLnTx/>
                <a:uFillTx/>
                <a:latin typeface="+mn-lt"/>
                <a:ea typeface="+mn-ea"/>
                <a:cs typeface="+mn-cs"/>
              </a:rPr>
              <a:t>PresentationGO</a:t>
            </a:r>
            <a:r>
              <a:rPr kumimoji="0" lang="en-US" sz="2000" b="0" i="0" u="none" strike="noStrike" kern="1200" cap="none" spc="0" normalizeH="0" baseline="0" noProof="0">
                <a:ln>
                  <a:noFill/>
                </a:ln>
                <a:solidFill>
                  <a:schemeClr val="bg1">
                    <a:lumMod val="50000"/>
                  </a:schemeClr>
                </a:solidFill>
                <a:effectLst/>
                <a:uLnTx/>
                <a:uFillTx/>
                <a:latin typeface="+mn-lt"/>
                <a:ea typeface="+mn-ea"/>
                <a:cs typeface="+mn-cs"/>
              </a:rPr>
              <a:t>.com</a:t>
            </a:r>
            <a:endParaRPr kumimoji="0" lang="en-US" sz="2800" b="0" i="0" u="none" strike="noStrike" kern="1200" cap="none" spc="0" normalizeH="0" baseline="0" noProof="0">
              <a:ln>
                <a:noFill/>
              </a:ln>
              <a:solidFill>
                <a:schemeClr val="bg1">
                  <a:lumMod val="50000"/>
                </a:schemeClr>
              </a:solidFill>
              <a:effectLst/>
              <a:uLnTx/>
              <a:uFillTx/>
              <a:latin typeface="+mn-lt"/>
              <a:ea typeface="+mn-ea"/>
              <a:cs typeface="+mn-cs"/>
            </a:endParaRPr>
          </a:p>
        </p:txBody>
      </p:sp>
      <p:sp>
        <p:nvSpPr>
          <p:cNvPr id="6" name="Rectangle 5">
            <a:hlinkClick r:id="rId2"/>
          </p:cNvPr>
          <p:cNvSpPr/>
          <p:nvPr userDrawn="1"/>
        </p:nvSpPr>
        <p:spPr>
          <a:xfrm>
            <a:off x="2731912" y="3071723"/>
            <a:ext cx="6728177" cy="714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extBox 1"/>
          <p:cNvSpPr txBox="1"/>
          <p:nvPr userDrawn="1"/>
        </p:nvSpPr>
        <p:spPr>
          <a:xfrm>
            <a:off x="4123473" y="5982900"/>
            <a:ext cx="3945053" cy="646331"/>
          </a:xfrm>
          <a:prstGeom prst="rect">
            <a:avLst/>
          </a:prstGeom>
          <a:noFill/>
        </p:spPr>
        <p:txBody>
          <a:bodyPr wrap="square" rtlCol="0" anchor="ctr">
            <a:spAutoFit/>
          </a:bodyPr>
          <a:lstStyle/>
          <a:p>
            <a:pPr algn="ctr"/>
            <a:r>
              <a:rPr lang="en-US" sz="1800">
                <a:solidFill>
                  <a:srgbClr val="A5CD00"/>
                </a:solidFill>
              </a:rPr>
              <a:t>T</a:t>
            </a:r>
            <a:r>
              <a:rPr lang="en-US" sz="1800" baseline="0">
                <a:solidFill>
                  <a:srgbClr val="A5CD00"/>
                </a:solidFill>
              </a:rPr>
              <a:t>he free PowerPoint and Google Slides template library</a:t>
            </a:r>
            <a:endParaRPr lang="en-US" sz="1800">
              <a:solidFill>
                <a:srgbClr val="A5CD00"/>
              </a:solidFill>
            </a:endParaRPr>
          </a:p>
        </p:txBody>
      </p:sp>
      <p:grpSp>
        <p:nvGrpSpPr>
          <p:cNvPr id="8" name="Group 7"/>
          <p:cNvGrpSpPr/>
          <p:nvPr userDrawn="1"/>
        </p:nvGrpSpPr>
        <p:grpSpPr>
          <a:xfrm>
            <a:off x="4983933" y="2633133"/>
            <a:ext cx="2224135" cy="369332"/>
            <a:chOff x="3459936" y="2633133"/>
            <a:chExt cx="2224135" cy="369332"/>
          </a:xfrm>
        </p:grpSpPr>
        <p:sp>
          <p:nvSpPr>
            <p:cNvPr id="9" name="TextBox 8"/>
            <p:cNvSpPr txBox="1"/>
            <p:nvPr userDrawn="1"/>
          </p:nvSpPr>
          <p:spPr>
            <a:xfrm>
              <a:off x="3459936" y="2633133"/>
              <a:ext cx="2224135" cy="369332"/>
            </a:xfrm>
            <a:prstGeom prst="rect">
              <a:avLst/>
            </a:prstGeom>
            <a:noFill/>
          </p:spPr>
          <p:txBody>
            <a:bodyPr wrap="none" rtlCol="0" anchor="ctr">
              <a:spAutoFit/>
            </a:bodyPr>
            <a:lstStyle/>
            <a:p>
              <a:pPr algn="ctr"/>
              <a:r>
                <a:rPr lang="en-US">
                  <a:solidFill>
                    <a:schemeClr val="bg1"/>
                  </a:solidFill>
                  <a:effectLst/>
                </a:rPr>
                <a:t>Designed</a:t>
              </a:r>
              <a:r>
                <a:rPr lang="en-US" baseline="0">
                  <a:solidFill>
                    <a:schemeClr val="bg1"/>
                  </a:solidFill>
                  <a:effectLst/>
                </a:rPr>
                <a:t> with         by</a:t>
              </a:r>
              <a:endParaRPr lang="en-US">
                <a:solidFill>
                  <a:schemeClr val="bg1"/>
                </a:solidFill>
                <a:effectLst/>
              </a:endParaRPr>
            </a:p>
          </p:txBody>
        </p:sp>
        <p:sp>
          <p:nvSpPr>
            <p:cNvPr id="10" name="Freeform 290"/>
            <p:cNvSpPr/>
            <p:nvPr userDrawn="1"/>
          </p:nvSpPr>
          <p:spPr>
            <a:xfrm>
              <a:off x="4977441" y="2705803"/>
              <a:ext cx="261456" cy="223991"/>
            </a:xfrm>
            <a:custGeom>
              <a:avLst/>
              <a:gdLst/>
              <a:ahLst/>
              <a:cxnLst/>
              <a:rect l="l" t="t" r="r" b="b"/>
              <a:pathLst>
                <a:path w="504825" h="432707">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rgbClr val="D900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153912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1">
    <p:spTree>
      <p:nvGrpSpPr>
        <p:cNvPr id="1" name=""/>
        <p:cNvGrpSpPr/>
        <p:nvPr/>
      </p:nvGrpSpPr>
      <p:grpSpPr>
        <a:xfrm>
          <a:off x="0" y="0"/>
          <a:ext cx="0" cy="0"/>
          <a:chOff x="0" y="0"/>
          <a:chExt cx="0" cy="0"/>
        </a:xfrm>
      </p:grpSpPr>
      <p:sp>
        <p:nvSpPr>
          <p:cNvPr id="24" name="Shape">
            <a:extLst>
              <a:ext uri="{FF2B5EF4-FFF2-40B4-BE49-F238E27FC236}">
                <a16:creationId xmlns:a16="http://schemas.microsoft.com/office/drawing/2014/main" id="{48538270-5FE8-A74F-890D-6EA1356404D9}"/>
              </a:ext>
            </a:extLst>
          </p:cNvPr>
          <p:cNvSpPr/>
          <p:nvPr userDrawn="1"/>
        </p:nvSpPr>
        <p:spPr>
          <a:xfrm>
            <a:off x="9627023" y="328507"/>
            <a:ext cx="2564977" cy="2632034"/>
          </a:xfrm>
          <a:custGeom>
            <a:avLst/>
            <a:gdLst/>
            <a:ahLst/>
            <a:cxnLst>
              <a:cxn ang="0">
                <a:pos x="wd2" y="hd2"/>
              </a:cxn>
              <a:cxn ang="5400000">
                <a:pos x="wd2" y="hd2"/>
              </a:cxn>
              <a:cxn ang="10800000">
                <a:pos x="wd2" y="hd2"/>
              </a:cxn>
              <a:cxn ang="16200000">
                <a:pos x="wd2" y="hd2"/>
              </a:cxn>
            </a:cxnLst>
            <a:rect l="0" t="0" r="r" b="b"/>
            <a:pathLst>
              <a:path w="21432" h="21275" extrusionOk="0">
                <a:moveTo>
                  <a:pt x="17568" y="2104"/>
                </a:moveTo>
                <a:cubicBezTo>
                  <a:pt x="17220" y="1849"/>
                  <a:pt x="16840" y="1614"/>
                  <a:pt x="16449" y="1400"/>
                </a:cubicBezTo>
                <a:cubicBezTo>
                  <a:pt x="16058" y="1185"/>
                  <a:pt x="15657" y="991"/>
                  <a:pt x="15245" y="828"/>
                </a:cubicBezTo>
                <a:cubicBezTo>
                  <a:pt x="13356" y="62"/>
                  <a:pt x="11339" y="-163"/>
                  <a:pt x="9407" y="113"/>
                </a:cubicBezTo>
                <a:cubicBezTo>
                  <a:pt x="8521" y="235"/>
                  <a:pt x="7655" y="470"/>
                  <a:pt x="6831" y="797"/>
                </a:cubicBezTo>
                <a:cubicBezTo>
                  <a:pt x="5026" y="1512"/>
                  <a:pt x="3400" y="2686"/>
                  <a:pt x="2176" y="4280"/>
                </a:cubicBezTo>
                <a:cubicBezTo>
                  <a:pt x="1912" y="4617"/>
                  <a:pt x="1669" y="4984"/>
                  <a:pt x="1447" y="5362"/>
                </a:cubicBezTo>
                <a:cubicBezTo>
                  <a:pt x="1226" y="5740"/>
                  <a:pt x="1025" y="6128"/>
                  <a:pt x="856" y="6526"/>
                </a:cubicBezTo>
                <a:cubicBezTo>
                  <a:pt x="64" y="8354"/>
                  <a:pt x="-168" y="10305"/>
                  <a:pt x="117" y="12174"/>
                </a:cubicBezTo>
                <a:cubicBezTo>
                  <a:pt x="244" y="13032"/>
                  <a:pt x="487" y="13869"/>
                  <a:pt x="824" y="14666"/>
                </a:cubicBezTo>
                <a:cubicBezTo>
                  <a:pt x="1563" y="16412"/>
                  <a:pt x="2777" y="17985"/>
                  <a:pt x="4424" y="19170"/>
                </a:cubicBezTo>
                <a:cubicBezTo>
                  <a:pt x="4773" y="19425"/>
                  <a:pt x="5153" y="19660"/>
                  <a:pt x="5543" y="19874"/>
                </a:cubicBezTo>
                <a:cubicBezTo>
                  <a:pt x="5934" y="20089"/>
                  <a:pt x="6335" y="20283"/>
                  <a:pt x="6747" y="20446"/>
                </a:cubicBezTo>
                <a:cubicBezTo>
                  <a:pt x="8637" y="21212"/>
                  <a:pt x="10653" y="21437"/>
                  <a:pt x="12585" y="21161"/>
                </a:cubicBezTo>
                <a:cubicBezTo>
                  <a:pt x="13472" y="21039"/>
                  <a:pt x="14338" y="20804"/>
                  <a:pt x="15161" y="20477"/>
                </a:cubicBezTo>
                <a:cubicBezTo>
                  <a:pt x="16966" y="19762"/>
                  <a:pt x="18592" y="18588"/>
                  <a:pt x="19817" y="16994"/>
                </a:cubicBezTo>
                <a:cubicBezTo>
                  <a:pt x="20081" y="16657"/>
                  <a:pt x="20323" y="16290"/>
                  <a:pt x="20545" y="15912"/>
                </a:cubicBezTo>
                <a:cubicBezTo>
                  <a:pt x="20767" y="15534"/>
                  <a:pt x="20967" y="15146"/>
                  <a:pt x="21136" y="14748"/>
                </a:cubicBezTo>
                <a:cubicBezTo>
                  <a:pt x="21242" y="14492"/>
                  <a:pt x="21348" y="14247"/>
                  <a:pt x="21432" y="13992"/>
                </a:cubicBezTo>
                <a:lnTo>
                  <a:pt x="21432" y="7282"/>
                </a:lnTo>
                <a:cubicBezTo>
                  <a:pt x="21358" y="7057"/>
                  <a:pt x="21274" y="6833"/>
                  <a:pt x="21179" y="6608"/>
                </a:cubicBezTo>
                <a:cubicBezTo>
                  <a:pt x="20429" y="4862"/>
                  <a:pt x="19215" y="3289"/>
                  <a:pt x="17568" y="2104"/>
                </a:cubicBezTo>
                <a:close/>
              </a:path>
            </a:pathLst>
          </a:custGeom>
          <a:noFill/>
          <a:ln w="12700">
            <a:miter lim="400000"/>
          </a:ln>
        </p:spPr>
        <p:txBody>
          <a:bodyPr lIns="38100" tIns="38100" rIns="38100" bIns="38100" anchor="ctr"/>
          <a:lstStyle/>
          <a:p>
            <a:pPr>
              <a:defRPr sz="3000">
                <a:solidFill>
                  <a:srgbClr val="FFFFFF"/>
                </a:solidFill>
              </a:defRPr>
            </a:pPr>
            <a:endParaRPr/>
          </a:p>
        </p:txBody>
      </p:sp>
      <p:sp>
        <p:nvSpPr>
          <p:cNvPr id="12" name="Title 1">
            <a:extLst>
              <a:ext uri="{FF2B5EF4-FFF2-40B4-BE49-F238E27FC236}">
                <a16:creationId xmlns:a16="http://schemas.microsoft.com/office/drawing/2014/main" id="{0D08B00A-9A13-4AB1-A72D-2F499BA2EBAB}"/>
              </a:ext>
            </a:extLst>
          </p:cNvPr>
          <p:cNvSpPr>
            <a:spLocks noGrp="1"/>
          </p:cNvSpPr>
          <p:nvPr userDrawn="1">
            <p:ph type="title"/>
          </p:nvPr>
        </p:nvSpPr>
        <p:spPr>
          <a:xfrm>
            <a:off x="838200" y="365125"/>
            <a:ext cx="7065936" cy="1325563"/>
          </a:xfrm>
        </p:spPr>
        <p:txBody>
          <a:bodyPr/>
          <a:lstStyle>
            <a:lvl1pPr>
              <a:defRPr>
                <a:solidFill>
                  <a:schemeClr val="accent6">
                    <a:lumMod val="50000"/>
                  </a:schemeClr>
                </a:solidFill>
              </a:defRPr>
            </a:lvl1pPr>
          </a:lstStyle>
          <a:p>
            <a:r>
              <a:rPr lang="en-US"/>
              <a:t>Click to edit Master title style</a:t>
            </a:r>
          </a:p>
        </p:txBody>
      </p:sp>
      <p:sp>
        <p:nvSpPr>
          <p:cNvPr id="18" name="Content Placeholder 2">
            <a:extLst>
              <a:ext uri="{FF2B5EF4-FFF2-40B4-BE49-F238E27FC236}">
                <a16:creationId xmlns:a16="http://schemas.microsoft.com/office/drawing/2014/main" id="{489DC5E6-DDCD-4B67-B47F-0BD6C54B83D2}"/>
              </a:ext>
            </a:extLst>
          </p:cNvPr>
          <p:cNvSpPr>
            <a:spLocks noGrp="1"/>
          </p:cNvSpPr>
          <p:nvPr userDrawn="1">
            <p:ph idx="1"/>
          </p:nvPr>
        </p:nvSpPr>
        <p:spPr>
          <a:xfrm>
            <a:off x="838199" y="1825625"/>
            <a:ext cx="7705725" cy="4351338"/>
          </a:xfrm>
        </p:spPr>
        <p:txBody>
          <a:bodyPr/>
          <a:lstStyle>
            <a:lvl1pPr>
              <a:defRPr>
                <a:solidFill>
                  <a:schemeClr val="accent6">
                    <a:lumMod val="50000"/>
                  </a:schemeClr>
                </a:solidFill>
              </a:defRPr>
            </a:lvl1pPr>
            <a:lvl2pPr>
              <a:defRPr>
                <a:solidFill>
                  <a:schemeClr val="accent6">
                    <a:lumMod val="50000"/>
                  </a:schemeClr>
                </a:solidFill>
              </a:defRPr>
            </a:lvl2pPr>
            <a:lvl3pPr>
              <a:defRPr>
                <a:solidFill>
                  <a:schemeClr val="accent6">
                    <a:lumMod val="50000"/>
                  </a:schemeClr>
                </a:solidFill>
              </a:defRPr>
            </a:lvl3pPr>
            <a:lvl4pPr>
              <a:defRPr>
                <a:solidFill>
                  <a:schemeClr val="accent6">
                    <a:lumMod val="50000"/>
                  </a:schemeClr>
                </a:solidFill>
              </a:defRPr>
            </a:lvl4pPr>
            <a:lvl5pPr>
              <a:defRPr>
                <a:solidFill>
                  <a:schemeClr val="accent6">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3">
            <a:extLst>
              <a:ext uri="{FF2B5EF4-FFF2-40B4-BE49-F238E27FC236}">
                <a16:creationId xmlns:a16="http://schemas.microsoft.com/office/drawing/2014/main" id="{768C53B7-7FCD-400A-9752-7BFFD8BB3D75}"/>
              </a:ext>
            </a:extLst>
          </p:cNvPr>
          <p:cNvSpPr>
            <a:spLocks noGrp="1"/>
          </p:cNvSpPr>
          <p:nvPr userDrawn="1">
            <p:ph type="dt" sz="half" idx="10"/>
          </p:nvPr>
        </p:nvSpPr>
        <p:spPr>
          <a:xfrm>
            <a:off x="838200" y="6356350"/>
            <a:ext cx="2743200" cy="365125"/>
          </a:xfrm>
          <a:prstGeom prst="rect">
            <a:avLst/>
          </a:prstGeom>
        </p:spPr>
        <p:txBody>
          <a:bodyPr/>
          <a:lstStyle/>
          <a:p>
            <a:r>
              <a:rPr lang="en-US"/>
              <a:t>Date</a:t>
            </a:r>
          </a:p>
        </p:txBody>
      </p:sp>
      <p:sp>
        <p:nvSpPr>
          <p:cNvPr id="20" name="Footer Placeholder 4">
            <a:extLst>
              <a:ext uri="{FF2B5EF4-FFF2-40B4-BE49-F238E27FC236}">
                <a16:creationId xmlns:a16="http://schemas.microsoft.com/office/drawing/2014/main" id="{10C428BE-FED7-45A5-9425-7445C51F35BB}"/>
              </a:ext>
            </a:extLst>
          </p:cNvPr>
          <p:cNvSpPr>
            <a:spLocks noGrp="1"/>
          </p:cNvSpPr>
          <p:nvPr userDrawn="1">
            <p:ph type="ftr" sz="quarter" idx="11"/>
          </p:nvPr>
        </p:nvSpPr>
        <p:spPr>
          <a:xfrm>
            <a:off x="4038600" y="6356350"/>
            <a:ext cx="3595255" cy="365125"/>
          </a:xfrm>
          <a:prstGeom prst="rect">
            <a:avLst/>
          </a:prstGeom>
        </p:spPr>
        <p:txBody>
          <a:bodyPr/>
          <a:lstStyle/>
          <a:p>
            <a:r>
              <a:rPr lang="en-US"/>
              <a:t>Your Footer Here</a:t>
            </a:r>
          </a:p>
        </p:txBody>
      </p:sp>
      <p:sp>
        <p:nvSpPr>
          <p:cNvPr id="21" name="Slide Number Placeholder 5">
            <a:extLst>
              <a:ext uri="{FF2B5EF4-FFF2-40B4-BE49-F238E27FC236}">
                <a16:creationId xmlns:a16="http://schemas.microsoft.com/office/drawing/2014/main" id="{18FDE52B-46E4-490F-8D9A-1A96457A334F}"/>
              </a:ext>
            </a:extLst>
          </p:cNvPr>
          <p:cNvSpPr>
            <a:spLocks noGrp="1"/>
          </p:cNvSpPr>
          <p:nvPr userDrawn="1">
            <p:ph type="sldNum" sz="quarter" idx="12"/>
          </p:nvPr>
        </p:nvSpPr>
        <p:spPr>
          <a:xfrm>
            <a:off x="7860487" y="6356350"/>
            <a:ext cx="1962386" cy="365125"/>
          </a:xfrm>
          <a:prstGeom prst="rect">
            <a:avLst/>
          </a:prstGeom>
        </p:spPr>
        <p:txBody>
          <a:bodyPr/>
          <a:lstStyle/>
          <a:p>
            <a:fld id="{672B7600-67E3-4D97-B453-880E2742B982}" type="slidenum">
              <a:rPr lang="en-US" smtClean="0"/>
              <a:t>‹#›</a:t>
            </a:fld>
            <a:endParaRPr lang="en-US"/>
          </a:p>
        </p:txBody>
      </p:sp>
    </p:spTree>
    <p:extLst>
      <p:ext uri="{BB962C8B-B14F-4D97-AF65-F5344CB8AC3E}">
        <p14:creationId xmlns:p14="http://schemas.microsoft.com/office/powerpoint/2010/main" val="16057573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08888851-8419-4D40-B1E3-9D279F24C731}"/>
              </a:ext>
            </a:extLst>
          </p:cNvPr>
          <p:cNvSpPr>
            <a:spLocks noGrp="1"/>
          </p:cNvSpPr>
          <p:nvPr userDrawn="1">
            <p:ph type="title"/>
          </p:nvPr>
        </p:nvSpPr>
        <p:spPr>
          <a:xfrm>
            <a:off x="838200" y="365125"/>
            <a:ext cx="10515600" cy="1325563"/>
          </a:xfrm>
        </p:spPr>
        <p:txBody>
          <a:bodyPr/>
          <a:lstStyle>
            <a:lvl1pPr>
              <a:defRPr>
                <a:solidFill>
                  <a:schemeClr val="accent6">
                    <a:lumMod val="50000"/>
                  </a:schemeClr>
                </a:solidFill>
              </a:defRPr>
            </a:lvl1pPr>
          </a:lstStyle>
          <a:p>
            <a:r>
              <a:rPr lang="en-US"/>
              <a:t>Click to edit Master title style</a:t>
            </a:r>
          </a:p>
        </p:txBody>
      </p:sp>
      <p:sp>
        <p:nvSpPr>
          <p:cNvPr id="18" name="Content Placeholder 2">
            <a:extLst>
              <a:ext uri="{FF2B5EF4-FFF2-40B4-BE49-F238E27FC236}">
                <a16:creationId xmlns:a16="http://schemas.microsoft.com/office/drawing/2014/main" id="{9CCD0F33-6122-4DA2-AA9D-CA48CEFB9225}"/>
              </a:ext>
            </a:extLst>
          </p:cNvPr>
          <p:cNvSpPr>
            <a:spLocks noGrp="1"/>
          </p:cNvSpPr>
          <p:nvPr userDrawn="1">
            <p:ph idx="1"/>
          </p:nvPr>
        </p:nvSpPr>
        <p:spPr>
          <a:xfrm>
            <a:off x="838200" y="1825625"/>
            <a:ext cx="10515600" cy="3211324"/>
          </a:xfrm>
        </p:spPr>
        <p:txBody>
          <a:bodyPr/>
          <a:lstStyle>
            <a:lvl1pPr>
              <a:defRPr>
                <a:solidFill>
                  <a:schemeClr val="accent6">
                    <a:lumMod val="50000"/>
                  </a:schemeClr>
                </a:solidFill>
              </a:defRPr>
            </a:lvl1pPr>
            <a:lvl2pPr>
              <a:defRPr>
                <a:solidFill>
                  <a:schemeClr val="accent6">
                    <a:lumMod val="50000"/>
                  </a:schemeClr>
                </a:solidFill>
              </a:defRPr>
            </a:lvl2pPr>
            <a:lvl3pPr>
              <a:defRPr>
                <a:solidFill>
                  <a:schemeClr val="accent6">
                    <a:lumMod val="50000"/>
                  </a:schemeClr>
                </a:solidFill>
              </a:defRPr>
            </a:lvl3pPr>
            <a:lvl4pPr>
              <a:defRPr>
                <a:solidFill>
                  <a:schemeClr val="accent6">
                    <a:lumMod val="50000"/>
                  </a:schemeClr>
                </a:solidFill>
              </a:defRPr>
            </a:lvl4pPr>
            <a:lvl5pPr>
              <a:defRPr>
                <a:solidFill>
                  <a:schemeClr val="accent6">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3473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1">
    <p:spTree>
      <p:nvGrpSpPr>
        <p:cNvPr id="1" name=""/>
        <p:cNvGrpSpPr/>
        <p:nvPr/>
      </p:nvGrpSpPr>
      <p:grpSpPr>
        <a:xfrm>
          <a:off x="0" y="0"/>
          <a:ext cx="0" cy="0"/>
          <a:chOff x="0" y="0"/>
          <a:chExt cx="0" cy="0"/>
        </a:xfrm>
      </p:grpSpPr>
      <p:sp>
        <p:nvSpPr>
          <p:cNvPr id="28" name="Shape">
            <a:extLst>
              <a:ext uri="{FF2B5EF4-FFF2-40B4-BE49-F238E27FC236}">
                <a16:creationId xmlns:a16="http://schemas.microsoft.com/office/drawing/2014/main" id="{4D6C1B65-8BE8-C84D-846F-75DDC7F31923}"/>
              </a:ext>
            </a:extLst>
          </p:cNvPr>
          <p:cNvSpPr/>
          <p:nvPr userDrawn="1"/>
        </p:nvSpPr>
        <p:spPr>
          <a:xfrm>
            <a:off x="4600652" y="4173"/>
            <a:ext cx="2158654" cy="1620812"/>
          </a:xfrm>
          <a:custGeom>
            <a:avLst/>
            <a:gdLst/>
            <a:ahLst/>
            <a:cxnLst>
              <a:cxn ang="0">
                <a:pos x="wd2" y="hd2"/>
              </a:cxn>
              <a:cxn ang="5400000">
                <a:pos x="wd2" y="hd2"/>
              </a:cxn>
              <a:cxn ang="10800000">
                <a:pos x="wd2" y="hd2"/>
              </a:cxn>
              <a:cxn ang="16200000">
                <a:pos x="wd2" y="hd2"/>
              </a:cxn>
            </a:cxnLst>
            <a:rect l="0" t="0" r="r" b="b"/>
            <a:pathLst>
              <a:path w="21267" h="21377" extrusionOk="0">
                <a:moveTo>
                  <a:pt x="480" y="2917"/>
                </a:moveTo>
                <a:cubicBezTo>
                  <a:pt x="-80" y="5333"/>
                  <a:pt x="-167" y="7950"/>
                  <a:pt x="306" y="10533"/>
                </a:cubicBezTo>
                <a:cubicBezTo>
                  <a:pt x="406" y="11083"/>
                  <a:pt x="530" y="11633"/>
                  <a:pt x="692" y="12183"/>
                </a:cubicBezTo>
                <a:cubicBezTo>
                  <a:pt x="841" y="12733"/>
                  <a:pt x="1028" y="13250"/>
                  <a:pt x="1227" y="13767"/>
                </a:cubicBezTo>
                <a:cubicBezTo>
                  <a:pt x="2149" y="16117"/>
                  <a:pt x="3506" y="18017"/>
                  <a:pt x="5124" y="19317"/>
                </a:cubicBezTo>
                <a:cubicBezTo>
                  <a:pt x="5859" y="19917"/>
                  <a:pt x="6655" y="20400"/>
                  <a:pt x="7477" y="20733"/>
                </a:cubicBezTo>
                <a:cubicBezTo>
                  <a:pt x="9282" y="21483"/>
                  <a:pt x="11237" y="21600"/>
                  <a:pt x="13166" y="20967"/>
                </a:cubicBezTo>
                <a:cubicBezTo>
                  <a:pt x="13577" y="20833"/>
                  <a:pt x="13988" y="20667"/>
                  <a:pt x="14399" y="20450"/>
                </a:cubicBezTo>
                <a:cubicBezTo>
                  <a:pt x="14810" y="20250"/>
                  <a:pt x="15196" y="20000"/>
                  <a:pt x="15582" y="19733"/>
                </a:cubicBezTo>
                <a:cubicBezTo>
                  <a:pt x="17337" y="18500"/>
                  <a:pt x="18756" y="16683"/>
                  <a:pt x="19727" y="14517"/>
                </a:cubicBezTo>
                <a:cubicBezTo>
                  <a:pt x="20176" y="13533"/>
                  <a:pt x="20537" y="12467"/>
                  <a:pt x="20786" y="11367"/>
                </a:cubicBezTo>
                <a:cubicBezTo>
                  <a:pt x="21346" y="8950"/>
                  <a:pt x="21433" y="6333"/>
                  <a:pt x="20960" y="3750"/>
                </a:cubicBezTo>
                <a:cubicBezTo>
                  <a:pt x="20860" y="3200"/>
                  <a:pt x="20736" y="2650"/>
                  <a:pt x="20574" y="2100"/>
                </a:cubicBezTo>
                <a:cubicBezTo>
                  <a:pt x="20412" y="1550"/>
                  <a:pt x="20238" y="1033"/>
                  <a:pt x="20039" y="517"/>
                </a:cubicBezTo>
                <a:cubicBezTo>
                  <a:pt x="19976" y="350"/>
                  <a:pt x="19902" y="167"/>
                  <a:pt x="19827" y="0"/>
                </a:cubicBezTo>
                <a:lnTo>
                  <a:pt x="1414" y="0"/>
                </a:lnTo>
                <a:cubicBezTo>
                  <a:pt x="1028" y="950"/>
                  <a:pt x="717" y="1917"/>
                  <a:pt x="480" y="2917"/>
                </a:cubicBezTo>
                <a:close/>
              </a:path>
            </a:pathLst>
          </a:custGeom>
          <a:noFill/>
          <a:ln w="12700">
            <a:miter lim="400000"/>
          </a:ln>
        </p:spPr>
        <p:txBody>
          <a:bodyPr lIns="38100" tIns="38100" rIns="38100" bIns="38100" anchor="ctr"/>
          <a:lstStyle/>
          <a:p>
            <a:pPr>
              <a:defRPr sz="3000">
                <a:solidFill>
                  <a:srgbClr val="FFFFFF"/>
                </a:solidFill>
              </a:defRPr>
            </a:pPr>
            <a:endParaRPr/>
          </a:p>
        </p:txBody>
      </p:sp>
      <p:sp>
        <p:nvSpPr>
          <p:cNvPr id="29" name="Shape">
            <a:extLst>
              <a:ext uri="{FF2B5EF4-FFF2-40B4-BE49-F238E27FC236}">
                <a16:creationId xmlns:a16="http://schemas.microsoft.com/office/drawing/2014/main" id="{525B36F8-132C-0A40-B507-BF442F0477F0}"/>
              </a:ext>
            </a:extLst>
          </p:cNvPr>
          <p:cNvSpPr/>
          <p:nvPr userDrawn="1"/>
        </p:nvSpPr>
        <p:spPr>
          <a:xfrm>
            <a:off x="8720211" y="3866828"/>
            <a:ext cx="2631894" cy="2631890"/>
          </a:xfrm>
          <a:custGeom>
            <a:avLst/>
            <a:gdLst/>
            <a:ahLst/>
            <a:cxnLst>
              <a:cxn ang="0">
                <a:pos x="wd2" y="hd2"/>
              </a:cxn>
              <a:cxn ang="5400000">
                <a:pos x="wd2" y="hd2"/>
              </a:cxn>
              <a:cxn ang="10800000">
                <a:pos x="wd2" y="hd2"/>
              </a:cxn>
              <a:cxn ang="16200000">
                <a:pos x="wd2" y="hd2"/>
              </a:cxn>
            </a:cxnLst>
            <a:rect l="0" t="0" r="r" b="b"/>
            <a:pathLst>
              <a:path w="21260" h="21260" extrusionOk="0">
                <a:moveTo>
                  <a:pt x="20562" y="6863"/>
                </a:moveTo>
                <a:cubicBezTo>
                  <a:pt x="20409" y="6455"/>
                  <a:pt x="20226" y="6057"/>
                  <a:pt x="20032" y="5689"/>
                </a:cubicBezTo>
                <a:cubicBezTo>
                  <a:pt x="19113" y="3934"/>
                  <a:pt x="17745" y="2525"/>
                  <a:pt x="16132" y="1545"/>
                </a:cubicBezTo>
                <a:cubicBezTo>
                  <a:pt x="15397" y="1096"/>
                  <a:pt x="14601" y="738"/>
                  <a:pt x="13784" y="483"/>
                </a:cubicBezTo>
                <a:cubicBezTo>
                  <a:pt x="11988" y="-78"/>
                  <a:pt x="10028" y="-170"/>
                  <a:pt x="8098" y="310"/>
                </a:cubicBezTo>
                <a:cubicBezTo>
                  <a:pt x="7680" y="412"/>
                  <a:pt x="7272" y="534"/>
                  <a:pt x="6863" y="698"/>
                </a:cubicBezTo>
                <a:cubicBezTo>
                  <a:pt x="6455" y="851"/>
                  <a:pt x="6057" y="1035"/>
                  <a:pt x="5689" y="1228"/>
                </a:cubicBezTo>
                <a:cubicBezTo>
                  <a:pt x="3934" y="2147"/>
                  <a:pt x="2525" y="3515"/>
                  <a:pt x="1545" y="5128"/>
                </a:cubicBezTo>
                <a:cubicBezTo>
                  <a:pt x="1096" y="5863"/>
                  <a:pt x="738" y="6659"/>
                  <a:pt x="483" y="7476"/>
                </a:cubicBezTo>
                <a:cubicBezTo>
                  <a:pt x="-78" y="9272"/>
                  <a:pt x="-170" y="11232"/>
                  <a:pt x="310" y="13162"/>
                </a:cubicBezTo>
                <a:cubicBezTo>
                  <a:pt x="412" y="13580"/>
                  <a:pt x="534" y="13988"/>
                  <a:pt x="698" y="14397"/>
                </a:cubicBezTo>
                <a:cubicBezTo>
                  <a:pt x="851" y="14805"/>
                  <a:pt x="1034" y="15203"/>
                  <a:pt x="1228" y="15571"/>
                </a:cubicBezTo>
                <a:cubicBezTo>
                  <a:pt x="2147" y="17326"/>
                  <a:pt x="3515" y="18735"/>
                  <a:pt x="5128" y="19715"/>
                </a:cubicBezTo>
                <a:cubicBezTo>
                  <a:pt x="5863" y="20164"/>
                  <a:pt x="6659" y="20522"/>
                  <a:pt x="7476" y="20777"/>
                </a:cubicBezTo>
                <a:cubicBezTo>
                  <a:pt x="9272" y="21338"/>
                  <a:pt x="11232" y="21430"/>
                  <a:pt x="13162" y="20950"/>
                </a:cubicBezTo>
                <a:cubicBezTo>
                  <a:pt x="13580" y="20848"/>
                  <a:pt x="13988" y="20726"/>
                  <a:pt x="14397" y="20562"/>
                </a:cubicBezTo>
                <a:cubicBezTo>
                  <a:pt x="14805" y="20409"/>
                  <a:pt x="15203" y="20225"/>
                  <a:pt x="15571" y="20032"/>
                </a:cubicBezTo>
                <a:cubicBezTo>
                  <a:pt x="17326" y="19113"/>
                  <a:pt x="18735" y="17745"/>
                  <a:pt x="19715" y="16132"/>
                </a:cubicBezTo>
                <a:cubicBezTo>
                  <a:pt x="20164" y="15397"/>
                  <a:pt x="20522" y="14601"/>
                  <a:pt x="20777" y="13784"/>
                </a:cubicBezTo>
                <a:cubicBezTo>
                  <a:pt x="21338" y="11988"/>
                  <a:pt x="21430" y="10028"/>
                  <a:pt x="20950" y="8098"/>
                </a:cubicBezTo>
                <a:cubicBezTo>
                  <a:pt x="20838" y="7680"/>
                  <a:pt x="20715" y="7272"/>
                  <a:pt x="20562" y="6863"/>
                </a:cubicBezTo>
                <a:close/>
              </a:path>
            </a:pathLst>
          </a:custGeom>
          <a:noFill/>
          <a:ln w="12700">
            <a:miter lim="400000"/>
          </a:ln>
        </p:spPr>
        <p:txBody>
          <a:bodyPr lIns="38100" tIns="38100" rIns="38100" bIns="38100" anchor="ctr"/>
          <a:lstStyle/>
          <a:p>
            <a:pPr>
              <a:defRPr sz="3000">
                <a:solidFill>
                  <a:srgbClr val="FFFFFF"/>
                </a:solidFill>
              </a:defRPr>
            </a:pPr>
            <a:endParaRPr/>
          </a:p>
        </p:txBody>
      </p:sp>
      <p:sp>
        <p:nvSpPr>
          <p:cNvPr id="8" name="Title 1">
            <a:extLst>
              <a:ext uri="{FF2B5EF4-FFF2-40B4-BE49-F238E27FC236}">
                <a16:creationId xmlns:a16="http://schemas.microsoft.com/office/drawing/2014/main" id="{C7E228BF-1CA5-4856-ADE1-3CF4E8475976}"/>
              </a:ext>
            </a:extLst>
          </p:cNvPr>
          <p:cNvSpPr>
            <a:spLocks noGrp="1"/>
          </p:cNvSpPr>
          <p:nvPr userDrawn="1">
            <p:ph type="title"/>
          </p:nvPr>
        </p:nvSpPr>
        <p:spPr>
          <a:xfrm>
            <a:off x="831850" y="2729615"/>
            <a:ext cx="6312869" cy="1832860"/>
          </a:xfrm>
        </p:spPr>
        <p:txBody>
          <a:bodyPr anchor="b"/>
          <a:lstStyle>
            <a:lvl1pPr>
              <a:defRPr sz="6000"/>
            </a:lvl1pPr>
          </a:lstStyle>
          <a:p>
            <a:r>
              <a:rPr lang="en-US"/>
              <a:t>Click to edit Master title style</a:t>
            </a:r>
          </a:p>
        </p:txBody>
      </p:sp>
      <p:sp>
        <p:nvSpPr>
          <p:cNvPr id="9" name="Text Placeholder 2">
            <a:extLst>
              <a:ext uri="{FF2B5EF4-FFF2-40B4-BE49-F238E27FC236}">
                <a16:creationId xmlns:a16="http://schemas.microsoft.com/office/drawing/2014/main" id="{A75560DB-B208-41C1-AC26-ACACF8AE7CCD}"/>
              </a:ext>
            </a:extLst>
          </p:cNvPr>
          <p:cNvSpPr>
            <a:spLocks noGrp="1"/>
          </p:cNvSpPr>
          <p:nvPr userDrawn="1">
            <p:ph type="body" idx="1"/>
          </p:nvPr>
        </p:nvSpPr>
        <p:spPr>
          <a:xfrm>
            <a:off x="831850" y="4688523"/>
            <a:ext cx="6312869" cy="96385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Date Placeholder 3">
            <a:extLst>
              <a:ext uri="{FF2B5EF4-FFF2-40B4-BE49-F238E27FC236}">
                <a16:creationId xmlns:a16="http://schemas.microsoft.com/office/drawing/2014/main" id="{78CD13F7-FE5E-4564-955B-78635E1D6BD1}"/>
              </a:ext>
            </a:extLst>
          </p:cNvPr>
          <p:cNvSpPr>
            <a:spLocks noGrp="1"/>
          </p:cNvSpPr>
          <p:nvPr userDrawn="1">
            <p:ph type="dt" sz="half" idx="10"/>
          </p:nvPr>
        </p:nvSpPr>
        <p:spPr>
          <a:xfrm>
            <a:off x="838200" y="6356350"/>
            <a:ext cx="693995" cy="365125"/>
          </a:xfrm>
          <a:prstGeom prst="rect">
            <a:avLst/>
          </a:prstGeom>
        </p:spPr>
        <p:txBody>
          <a:bodyPr/>
          <a:lstStyle/>
          <a:p>
            <a:r>
              <a:rPr lang="en-US"/>
              <a:t>Date</a:t>
            </a:r>
          </a:p>
        </p:txBody>
      </p:sp>
      <p:sp>
        <p:nvSpPr>
          <p:cNvPr id="11" name="Footer Placeholder 4">
            <a:extLst>
              <a:ext uri="{FF2B5EF4-FFF2-40B4-BE49-F238E27FC236}">
                <a16:creationId xmlns:a16="http://schemas.microsoft.com/office/drawing/2014/main" id="{DFEC6B85-2D6C-4E54-AFB1-FC9C8C5BCCCD}"/>
              </a:ext>
            </a:extLst>
          </p:cNvPr>
          <p:cNvSpPr>
            <a:spLocks noGrp="1"/>
          </p:cNvSpPr>
          <p:nvPr userDrawn="1">
            <p:ph type="ftr" sz="quarter" idx="11"/>
          </p:nvPr>
        </p:nvSpPr>
        <p:spPr>
          <a:xfrm>
            <a:off x="1641807" y="6356350"/>
            <a:ext cx="4114800" cy="365125"/>
          </a:xfrm>
          <a:prstGeom prst="rect">
            <a:avLst/>
          </a:prstGeom>
        </p:spPr>
        <p:txBody>
          <a:bodyPr/>
          <a:lstStyle/>
          <a:p>
            <a:r>
              <a:rPr lang="en-US"/>
              <a:t>Your Footer Here</a:t>
            </a:r>
          </a:p>
        </p:txBody>
      </p:sp>
      <p:sp>
        <p:nvSpPr>
          <p:cNvPr id="12" name="Slide Number Placeholder 5">
            <a:extLst>
              <a:ext uri="{FF2B5EF4-FFF2-40B4-BE49-F238E27FC236}">
                <a16:creationId xmlns:a16="http://schemas.microsoft.com/office/drawing/2014/main" id="{C0A08B1B-1C08-468B-84FB-AF1608C8E4FD}"/>
              </a:ext>
            </a:extLst>
          </p:cNvPr>
          <p:cNvSpPr>
            <a:spLocks noGrp="1"/>
          </p:cNvSpPr>
          <p:nvPr userDrawn="1">
            <p:ph type="sldNum" sz="quarter" idx="12"/>
          </p:nvPr>
        </p:nvSpPr>
        <p:spPr>
          <a:xfrm>
            <a:off x="5852692" y="6356350"/>
            <a:ext cx="2000806" cy="365125"/>
          </a:xfrm>
          <a:prstGeom prst="rect">
            <a:avLst/>
          </a:prstGeom>
        </p:spPr>
        <p:txBody>
          <a:bodyPr/>
          <a:lstStyle/>
          <a:p>
            <a:fld id="{672B7600-67E3-4D97-B453-880E2742B982}" type="slidenum">
              <a:rPr lang="en-US" smtClean="0"/>
              <a:t>‹#›</a:t>
            </a:fld>
            <a:endParaRPr lang="en-US"/>
          </a:p>
        </p:txBody>
      </p:sp>
    </p:spTree>
    <p:extLst>
      <p:ext uri="{BB962C8B-B14F-4D97-AF65-F5344CB8AC3E}">
        <p14:creationId xmlns:p14="http://schemas.microsoft.com/office/powerpoint/2010/main" val="20923523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2">
    <p:spTree>
      <p:nvGrpSpPr>
        <p:cNvPr id="1" name=""/>
        <p:cNvGrpSpPr/>
        <p:nvPr/>
      </p:nvGrpSpPr>
      <p:grpSpPr>
        <a:xfrm>
          <a:off x="0" y="0"/>
          <a:ext cx="0" cy="0"/>
          <a:chOff x="0" y="0"/>
          <a:chExt cx="0" cy="0"/>
        </a:xfrm>
      </p:grpSpPr>
      <p:sp>
        <p:nvSpPr>
          <p:cNvPr id="29" name="Shape">
            <a:extLst>
              <a:ext uri="{FF2B5EF4-FFF2-40B4-BE49-F238E27FC236}">
                <a16:creationId xmlns:a16="http://schemas.microsoft.com/office/drawing/2014/main" id="{E07D3D2C-A253-DD49-A57C-C888D76F197D}"/>
              </a:ext>
            </a:extLst>
          </p:cNvPr>
          <p:cNvSpPr/>
          <p:nvPr userDrawn="1"/>
        </p:nvSpPr>
        <p:spPr>
          <a:xfrm>
            <a:off x="1" y="682956"/>
            <a:ext cx="2567404" cy="2633172"/>
          </a:xfrm>
          <a:custGeom>
            <a:avLst/>
            <a:gdLst/>
            <a:ahLst/>
            <a:cxnLst>
              <a:cxn ang="0">
                <a:pos x="wd2" y="hd2"/>
              </a:cxn>
              <a:cxn ang="5400000">
                <a:pos x="wd2" y="hd2"/>
              </a:cxn>
              <a:cxn ang="10800000">
                <a:pos x="wd2" y="hd2"/>
              </a:cxn>
              <a:cxn ang="16200000">
                <a:pos x="wd2" y="hd2"/>
              </a:cxn>
            </a:cxnLst>
            <a:rect l="0" t="0" r="r" b="b"/>
            <a:pathLst>
              <a:path w="21600" h="21600" extrusionOk="0">
                <a:moveTo>
                  <a:pt x="1851" y="17523"/>
                </a:moveTo>
                <a:cubicBezTo>
                  <a:pt x="2139" y="17865"/>
                  <a:pt x="2437" y="18197"/>
                  <a:pt x="2756" y="18498"/>
                </a:cubicBezTo>
                <a:cubicBezTo>
                  <a:pt x="4224" y="19909"/>
                  <a:pt x="6033" y="20853"/>
                  <a:pt x="7938" y="21299"/>
                </a:cubicBezTo>
                <a:cubicBezTo>
                  <a:pt x="8810" y="21507"/>
                  <a:pt x="9715" y="21600"/>
                  <a:pt x="10608" y="21600"/>
                </a:cubicBezTo>
                <a:cubicBezTo>
                  <a:pt x="12577" y="21590"/>
                  <a:pt x="14545" y="21061"/>
                  <a:pt x="16312" y="20013"/>
                </a:cubicBezTo>
                <a:cubicBezTo>
                  <a:pt x="16695" y="19784"/>
                  <a:pt x="17057" y="19535"/>
                  <a:pt x="17418" y="19255"/>
                </a:cubicBezTo>
                <a:cubicBezTo>
                  <a:pt x="17769" y="18975"/>
                  <a:pt x="18110" y="18685"/>
                  <a:pt x="18419" y="18373"/>
                </a:cubicBezTo>
                <a:cubicBezTo>
                  <a:pt x="19866" y="16942"/>
                  <a:pt x="20834" y="15178"/>
                  <a:pt x="21291" y="13321"/>
                </a:cubicBezTo>
                <a:cubicBezTo>
                  <a:pt x="21504" y="12470"/>
                  <a:pt x="21600" y="11588"/>
                  <a:pt x="21600" y="10717"/>
                </a:cubicBezTo>
                <a:cubicBezTo>
                  <a:pt x="21589" y="8798"/>
                  <a:pt x="21047" y="6878"/>
                  <a:pt x="19972" y="5156"/>
                </a:cubicBezTo>
                <a:cubicBezTo>
                  <a:pt x="19738" y="4783"/>
                  <a:pt x="19483" y="4430"/>
                  <a:pt x="19195" y="4077"/>
                </a:cubicBezTo>
                <a:cubicBezTo>
                  <a:pt x="18908" y="3735"/>
                  <a:pt x="18610" y="3403"/>
                  <a:pt x="18291" y="3102"/>
                </a:cubicBezTo>
                <a:cubicBezTo>
                  <a:pt x="16823" y="1691"/>
                  <a:pt x="15014" y="747"/>
                  <a:pt x="13109" y="301"/>
                </a:cubicBezTo>
                <a:cubicBezTo>
                  <a:pt x="12236" y="93"/>
                  <a:pt x="11332" y="0"/>
                  <a:pt x="10438" y="0"/>
                </a:cubicBezTo>
                <a:cubicBezTo>
                  <a:pt x="8470" y="10"/>
                  <a:pt x="6501" y="539"/>
                  <a:pt x="4735" y="1587"/>
                </a:cubicBezTo>
                <a:cubicBezTo>
                  <a:pt x="4352" y="1816"/>
                  <a:pt x="3990" y="2065"/>
                  <a:pt x="3628" y="2345"/>
                </a:cubicBezTo>
                <a:cubicBezTo>
                  <a:pt x="3277" y="2625"/>
                  <a:pt x="2937" y="2915"/>
                  <a:pt x="2628" y="3227"/>
                </a:cubicBezTo>
                <a:cubicBezTo>
                  <a:pt x="1405" y="4440"/>
                  <a:pt x="521" y="5882"/>
                  <a:pt x="0" y="7428"/>
                </a:cubicBezTo>
                <a:lnTo>
                  <a:pt x="0" y="14182"/>
                </a:lnTo>
                <a:cubicBezTo>
                  <a:pt x="266" y="14960"/>
                  <a:pt x="617" y="15728"/>
                  <a:pt x="1075" y="16444"/>
                </a:cubicBezTo>
                <a:cubicBezTo>
                  <a:pt x="1309" y="16807"/>
                  <a:pt x="1575" y="17170"/>
                  <a:pt x="1851" y="17523"/>
                </a:cubicBezTo>
                <a:close/>
              </a:path>
            </a:pathLst>
          </a:custGeom>
          <a:noFill/>
          <a:ln w="12700">
            <a:miter lim="400000"/>
          </a:ln>
        </p:spPr>
        <p:txBody>
          <a:bodyPr lIns="38100" tIns="38100" rIns="38100" bIns="38100" anchor="ctr"/>
          <a:lstStyle/>
          <a:p>
            <a:pPr>
              <a:defRPr sz="3000">
                <a:solidFill>
                  <a:srgbClr val="FFFFFF"/>
                </a:solidFill>
              </a:defRPr>
            </a:pPr>
            <a:endParaRPr/>
          </a:p>
        </p:txBody>
      </p:sp>
      <p:sp>
        <p:nvSpPr>
          <p:cNvPr id="8" name="Title 1">
            <a:extLst>
              <a:ext uri="{FF2B5EF4-FFF2-40B4-BE49-F238E27FC236}">
                <a16:creationId xmlns:a16="http://schemas.microsoft.com/office/drawing/2014/main" id="{74985E82-8BBB-4140-ADE7-3211B76C0426}"/>
              </a:ext>
            </a:extLst>
          </p:cNvPr>
          <p:cNvSpPr>
            <a:spLocks noGrp="1"/>
          </p:cNvSpPr>
          <p:nvPr userDrawn="1">
            <p:ph type="title"/>
          </p:nvPr>
        </p:nvSpPr>
        <p:spPr>
          <a:xfrm>
            <a:off x="4186238" y="640077"/>
            <a:ext cx="7161212" cy="1701989"/>
          </a:xfrm>
        </p:spPr>
        <p:txBody>
          <a:bodyPr anchor="b"/>
          <a:lstStyle>
            <a:lvl1pPr algn="r">
              <a:defRPr sz="6000">
                <a:solidFill>
                  <a:schemeClr val="bg1"/>
                </a:solidFill>
              </a:defRPr>
            </a:lvl1pPr>
          </a:lstStyle>
          <a:p>
            <a:r>
              <a:rPr lang="en-US"/>
              <a:t>Click to edit Master title style</a:t>
            </a:r>
          </a:p>
        </p:txBody>
      </p:sp>
      <p:sp>
        <p:nvSpPr>
          <p:cNvPr id="9" name="Text Placeholder 2">
            <a:extLst>
              <a:ext uri="{FF2B5EF4-FFF2-40B4-BE49-F238E27FC236}">
                <a16:creationId xmlns:a16="http://schemas.microsoft.com/office/drawing/2014/main" id="{BE5281E8-502B-4754-B5F5-7C62E11011CF}"/>
              </a:ext>
            </a:extLst>
          </p:cNvPr>
          <p:cNvSpPr>
            <a:spLocks noGrp="1"/>
          </p:cNvSpPr>
          <p:nvPr userDrawn="1">
            <p:ph type="body" idx="1"/>
          </p:nvPr>
        </p:nvSpPr>
        <p:spPr>
          <a:xfrm>
            <a:off x="8604250" y="2672173"/>
            <a:ext cx="2743200" cy="895036"/>
          </a:xfrm>
        </p:spPr>
        <p:txBody>
          <a:bodyPr/>
          <a:lstStyle>
            <a:lvl1pPr marL="0" indent="0" algn="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1462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3" name="Shape">
            <a:extLst>
              <a:ext uri="{FF2B5EF4-FFF2-40B4-BE49-F238E27FC236}">
                <a16:creationId xmlns:a16="http://schemas.microsoft.com/office/drawing/2014/main" id="{C2644457-4838-0746-9EDA-C6F7F9C7F4CE}"/>
              </a:ext>
            </a:extLst>
          </p:cNvPr>
          <p:cNvSpPr/>
          <p:nvPr/>
        </p:nvSpPr>
        <p:spPr>
          <a:xfrm>
            <a:off x="9136098" y="90087"/>
            <a:ext cx="2644131" cy="2644143"/>
          </a:xfrm>
          <a:custGeom>
            <a:avLst/>
            <a:gdLst/>
            <a:ahLst/>
            <a:cxnLst>
              <a:cxn ang="0">
                <a:pos x="wd2" y="hd2"/>
              </a:cxn>
              <a:cxn ang="5400000">
                <a:pos x="wd2" y="hd2"/>
              </a:cxn>
              <a:cxn ang="10800000">
                <a:pos x="wd2" y="hd2"/>
              </a:cxn>
              <a:cxn ang="16200000">
                <a:pos x="wd2" y="hd2"/>
              </a:cxn>
            </a:cxnLst>
            <a:rect l="0" t="0" r="r" b="b"/>
            <a:pathLst>
              <a:path w="21548" h="21548" extrusionOk="0">
                <a:moveTo>
                  <a:pt x="4135" y="2282"/>
                </a:moveTo>
                <a:cubicBezTo>
                  <a:pt x="3793" y="2551"/>
                  <a:pt x="3462" y="2841"/>
                  <a:pt x="3151" y="3151"/>
                </a:cubicBezTo>
                <a:cubicBezTo>
                  <a:pt x="2841" y="3462"/>
                  <a:pt x="2551" y="3793"/>
                  <a:pt x="2282" y="4135"/>
                </a:cubicBezTo>
                <a:cubicBezTo>
                  <a:pt x="1040" y="5718"/>
                  <a:pt x="305" y="7560"/>
                  <a:pt x="77" y="9465"/>
                </a:cubicBezTo>
                <a:cubicBezTo>
                  <a:pt x="-26" y="10334"/>
                  <a:pt x="-26" y="11214"/>
                  <a:pt x="77" y="12083"/>
                </a:cubicBezTo>
                <a:cubicBezTo>
                  <a:pt x="305" y="13977"/>
                  <a:pt x="1040" y="15830"/>
                  <a:pt x="2282" y="17413"/>
                </a:cubicBezTo>
                <a:cubicBezTo>
                  <a:pt x="2551" y="17755"/>
                  <a:pt x="2841" y="18086"/>
                  <a:pt x="3151" y="18397"/>
                </a:cubicBezTo>
                <a:cubicBezTo>
                  <a:pt x="3462" y="18707"/>
                  <a:pt x="3793" y="18997"/>
                  <a:pt x="4135" y="19266"/>
                </a:cubicBezTo>
                <a:cubicBezTo>
                  <a:pt x="5718" y="20508"/>
                  <a:pt x="7560" y="21243"/>
                  <a:pt x="9465" y="21471"/>
                </a:cubicBezTo>
                <a:cubicBezTo>
                  <a:pt x="10334" y="21574"/>
                  <a:pt x="11214" y="21574"/>
                  <a:pt x="12083" y="21471"/>
                </a:cubicBezTo>
                <a:cubicBezTo>
                  <a:pt x="13977" y="21243"/>
                  <a:pt x="15830" y="20508"/>
                  <a:pt x="17413" y="19266"/>
                </a:cubicBezTo>
                <a:cubicBezTo>
                  <a:pt x="17755" y="18997"/>
                  <a:pt x="18086" y="18707"/>
                  <a:pt x="18397" y="18397"/>
                </a:cubicBezTo>
                <a:cubicBezTo>
                  <a:pt x="18707" y="18086"/>
                  <a:pt x="18997" y="17755"/>
                  <a:pt x="19266" y="17413"/>
                </a:cubicBezTo>
                <a:cubicBezTo>
                  <a:pt x="20508" y="15830"/>
                  <a:pt x="21243" y="13988"/>
                  <a:pt x="21471" y="12083"/>
                </a:cubicBezTo>
                <a:cubicBezTo>
                  <a:pt x="21574" y="11214"/>
                  <a:pt x="21574" y="10334"/>
                  <a:pt x="21471" y="9465"/>
                </a:cubicBezTo>
                <a:cubicBezTo>
                  <a:pt x="21243" y="7571"/>
                  <a:pt x="20508" y="5718"/>
                  <a:pt x="19266" y="4135"/>
                </a:cubicBezTo>
                <a:cubicBezTo>
                  <a:pt x="18997" y="3793"/>
                  <a:pt x="18707" y="3462"/>
                  <a:pt x="18397" y="3151"/>
                </a:cubicBezTo>
                <a:cubicBezTo>
                  <a:pt x="18086" y="2841"/>
                  <a:pt x="17755" y="2551"/>
                  <a:pt x="17413" y="2282"/>
                </a:cubicBezTo>
                <a:cubicBezTo>
                  <a:pt x="15830" y="1040"/>
                  <a:pt x="13988" y="305"/>
                  <a:pt x="12083" y="77"/>
                </a:cubicBezTo>
                <a:cubicBezTo>
                  <a:pt x="11214" y="-26"/>
                  <a:pt x="10334" y="-26"/>
                  <a:pt x="9465" y="77"/>
                </a:cubicBezTo>
                <a:cubicBezTo>
                  <a:pt x="7571" y="305"/>
                  <a:pt x="5718" y="1040"/>
                  <a:pt x="4135" y="2282"/>
                </a:cubicBezTo>
                <a:close/>
              </a:path>
            </a:pathLst>
          </a:custGeom>
          <a:noFill/>
          <a:ln w="12700">
            <a:miter lim="400000"/>
          </a:ln>
        </p:spPr>
        <p:txBody>
          <a:bodyPr lIns="38100" tIns="38100" rIns="38100" bIns="38100" anchor="ctr"/>
          <a:lstStyle/>
          <a:p>
            <a:pPr>
              <a:defRPr sz="3000">
                <a:solidFill>
                  <a:srgbClr val="FFFFFF"/>
                </a:solidFill>
              </a:defRPr>
            </a:pPr>
            <a:endParaRPr/>
          </a:p>
        </p:txBody>
      </p:sp>
      <p:sp>
        <p:nvSpPr>
          <p:cNvPr id="8" name="Title 1">
            <a:extLst>
              <a:ext uri="{FF2B5EF4-FFF2-40B4-BE49-F238E27FC236}">
                <a16:creationId xmlns:a16="http://schemas.microsoft.com/office/drawing/2014/main" id="{1907DC5D-4F3E-4A99-A621-6F93F32265C8}"/>
              </a:ext>
            </a:extLst>
          </p:cNvPr>
          <p:cNvSpPr>
            <a:spLocks noGrp="1"/>
          </p:cNvSpPr>
          <p:nvPr userDrawn="1">
            <p:ph type="title"/>
          </p:nvPr>
        </p:nvSpPr>
        <p:spPr>
          <a:xfrm>
            <a:off x="831850" y="470396"/>
            <a:ext cx="3345876" cy="3970504"/>
          </a:xfrm>
        </p:spPr>
        <p:txBody>
          <a:bodyPr anchor="b"/>
          <a:lstStyle>
            <a:lvl1pPr>
              <a:defRPr sz="6000"/>
            </a:lvl1pPr>
          </a:lstStyle>
          <a:p>
            <a:r>
              <a:rPr lang="en-US"/>
              <a:t>Click to edit Master title style</a:t>
            </a:r>
          </a:p>
        </p:txBody>
      </p:sp>
      <p:sp>
        <p:nvSpPr>
          <p:cNvPr id="9" name="Text Placeholder 2">
            <a:extLst>
              <a:ext uri="{FF2B5EF4-FFF2-40B4-BE49-F238E27FC236}">
                <a16:creationId xmlns:a16="http://schemas.microsoft.com/office/drawing/2014/main" id="{9DA8F992-7750-4566-AB4F-B2E8F3794CA3}"/>
              </a:ext>
            </a:extLst>
          </p:cNvPr>
          <p:cNvSpPr>
            <a:spLocks noGrp="1"/>
          </p:cNvSpPr>
          <p:nvPr userDrawn="1">
            <p:ph type="body" idx="1"/>
          </p:nvPr>
        </p:nvSpPr>
        <p:spPr>
          <a:xfrm>
            <a:off x="831851" y="4619393"/>
            <a:ext cx="7053494" cy="147025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Date Placeholder 3">
            <a:extLst>
              <a:ext uri="{FF2B5EF4-FFF2-40B4-BE49-F238E27FC236}">
                <a16:creationId xmlns:a16="http://schemas.microsoft.com/office/drawing/2014/main" id="{0FEC4993-EF72-4ADC-8D11-1EB7C9409528}"/>
              </a:ext>
            </a:extLst>
          </p:cNvPr>
          <p:cNvSpPr>
            <a:spLocks noGrp="1"/>
          </p:cNvSpPr>
          <p:nvPr userDrawn="1">
            <p:ph type="dt" sz="half" idx="10"/>
          </p:nvPr>
        </p:nvSpPr>
        <p:spPr>
          <a:xfrm>
            <a:off x="838200" y="6356350"/>
            <a:ext cx="2743200" cy="365125"/>
          </a:xfrm>
          <a:prstGeom prst="rect">
            <a:avLst/>
          </a:prstGeom>
        </p:spPr>
        <p:txBody>
          <a:bodyPr/>
          <a:lstStyle/>
          <a:p>
            <a:r>
              <a:rPr lang="en-US"/>
              <a:t>Date</a:t>
            </a:r>
          </a:p>
        </p:txBody>
      </p:sp>
      <p:sp>
        <p:nvSpPr>
          <p:cNvPr id="11" name="Footer Placeholder 4">
            <a:extLst>
              <a:ext uri="{FF2B5EF4-FFF2-40B4-BE49-F238E27FC236}">
                <a16:creationId xmlns:a16="http://schemas.microsoft.com/office/drawing/2014/main" id="{B145FAD1-5607-4570-9675-FE264814964D}"/>
              </a:ext>
            </a:extLst>
          </p:cNvPr>
          <p:cNvSpPr>
            <a:spLocks noGrp="1"/>
          </p:cNvSpPr>
          <p:nvPr userDrawn="1">
            <p:ph type="ftr" sz="quarter" idx="11"/>
          </p:nvPr>
        </p:nvSpPr>
        <p:spPr>
          <a:xfrm>
            <a:off x="4038600" y="6356350"/>
            <a:ext cx="4114800" cy="365125"/>
          </a:xfrm>
          <a:prstGeom prst="rect">
            <a:avLst/>
          </a:prstGeom>
        </p:spPr>
        <p:txBody>
          <a:bodyPr/>
          <a:lstStyle/>
          <a:p>
            <a:r>
              <a:rPr lang="en-US"/>
              <a:t>Your Footer Here</a:t>
            </a:r>
          </a:p>
        </p:txBody>
      </p:sp>
      <p:sp>
        <p:nvSpPr>
          <p:cNvPr id="12" name="Slide Number Placeholder 5">
            <a:extLst>
              <a:ext uri="{FF2B5EF4-FFF2-40B4-BE49-F238E27FC236}">
                <a16:creationId xmlns:a16="http://schemas.microsoft.com/office/drawing/2014/main" id="{265FB8DD-A34F-4C06-9929-1E68FACD4D00}"/>
              </a:ext>
            </a:extLst>
          </p:cNvPr>
          <p:cNvSpPr>
            <a:spLocks noGrp="1"/>
          </p:cNvSpPr>
          <p:nvPr userDrawn="1">
            <p:ph type="sldNum" sz="quarter" idx="12"/>
          </p:nvPr>
        </p:nvSpPr>
        <p:spPr>
          <a:xfrm>
            <a:off x="8610600" y="6356350"/>
            <a:ext cx="1701800" cy="365125"/>
          </a:xfrm>
          <a:prstGeom prst="rect">
            <a:avLst/>
          </a:prstGeom>
        </p:spPr>
        <p:txBody>
          <a:bodyPr/>
          <a:lstStyle/>
          <a:p>
            <a:fld id="{672B7600-67E3-4D97-B453-880E2742B982}" type="slidenum">
              <a:rPr lang="en-US" smtClean="0"/>
              <a:t>‹#›</a:t>
            </a:fld>
            <a:endParaRPr lang="en-US"/>
          </a:p>
        </p:txBody>
      </p:sp>
      <p:sp>
        <p:nvSpPr>
          <p:cNvPr id="16" name="Text Placeholder 17">
            <a:extLst>
              <a:ext uri="{FF2B5EF4-FFF2-40B4-BE49-F238E27FC236}">
                <a16:creationId xmlns:a16="http://schemas.microsoft.com/office/drawing/2014/main" id="{A537F86F-E8D6-44FF-939F-7EB5A46935EE}"/>
              </a:ext>
            </a:extLst>
          </p:cNvPr>
          <p:cNvSpPr>
            <a:spLocks noGrp="1"/>
          </p:cNvSpPr>
          <p:nvPr userDrawn="1">
            <p:ph type="body" sz="quarter" idx="14" hasCustomPrompt="1"/>
          </p:nvPr>
        </p:nvSpPr>
        <p:spPr>
          <a:xfrm>
            <a:off x="8514850" y="4345934"/>
            <a:ext cx="1701800" cy="228600"/>
          </a:xfrm>
          <a:noFill/>
        </p:spPr>
        <p:txBody>
          <a:bodyPr anchor="ctr">
            <a:noAutofit/>
          </a:bodyPr>
          <a:lstStyle>
            <a:lvl1pPr marL="0" indent="0" algn="ctr">
              <a:buNone/>
              <a:defRPr sz="12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a:t>Name</a:t>
            </a:r>
          </a:p>
        </p:txBody>
      </p:sp>
      <p:sp>
        <p:nvSpPr>
          <p:cNvPr id="17" name="Text Placeholder 17">
            <a:extLst>
              <a:ext uri="{FF2B5EF4-FFF2-40B4-BE49-F238E27FC236}">
                <a16:creationId xmlns:a16="http://schemas.microsoft.com/office/drawing/2014/main" id="{17C97F11-0CC0-4E01-8422-614383043296}"/>
              </a:ext>
            </a:extLst>
          </p:cNvPr>
          <p:cNvSpPr>
            <a:spLocks noGrp="1"/>
          </p:cNvSpPr>
          <p:nvPr userDrawn="1">
            <p:ph type="body" sz="quarter" idx="15" hasCustomPrompt="1"/>
          </p:nvPr>
        </p:nvSpPr>
        <p:spPr>
          <a:xfrm>
            <a:off x="8514850" y="4573267"/>
            <a:ext cx="1701800" cy="228600"/>
          </a:xfrm>
          <a:noFill/>
        </p:spPr>
        <p:txBody>
          <a:bodyPr anchor="ctr">
            <a:noAutofit/>
          </a:bodyPr>
          <a:lstStyle>
            <a:lvl1pPr marL="0" indent="0" algn="ctr">
              <a:buNone/>
              <a:defRPr sz="12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a:t>Mobile / email</a:t>
            </a:r>
          </a:p>
        </p:txBody>
      </p:sp>
      <p:sp>
        <p:nvSpPr>
          <p:cNvPr id="18" name="Text Placeholder 17">
            <a:extLst>
              <a:ext uri="{FF2B5EF4-FFF2-40B4-BE49-F238E27FC236}">
                <a16:creationId xmlns:a16="http://schemas.microsoft.com/office/drawing/2014/main" id="{322609FE-C556-4394-9CD9-CACD20BC7261}"/>
              </a:ext>
            </a:extLst>
          </p:cNvPr>
          <p:cNvSpPr>
            <a:spLocks noGrp="1"/>
          </p:cNvSpPr>
          <p:nvPr userDrawn="1">
            <p:ph type="body" sz="quarter" idx="16" hasCustomPrompt="1"/>
          </p:nvPr>
        </p:nvSpPr>
        <p:spPr>
          <a:xfrm>
            <a:off x="8514850" y="4800600"/>
            <a:ext cx="1701800" cy="228600"/>
          </a:xfrm>
          <a:noFill/>
        </p:spPr>
        <p:txBody>
          <a:bodyPr anchor="ctr">
            <a:noAutofit/>
          </a:bodyPr>
          <a:lstStyle>
            <a:lvl1pPr marL="0" indent="0" algn="ctr">
              <a:buNone/>
              <a:defRPr sz="12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a:t>Company</a:t>
            </a:r>
          </a:p>
        </p:txBody>
      </p:sp>
    </p:spTree>
    <p:extLst>
      <p:ext uri="{BB962C8B-B14F-4D97-AF65-F5344CB8AC3E}">
        <p14:creationId xmlns:p14="http://schemas.microsoft.com/office/powerpoint/2010/main" val="31558283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lor and Typography">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897C59-303D-43EB-830D-58B293D336AC}"/>
              </a:ext>
            </a:extLst>
          </p:cNvPr>
          <p:cNvGrpSpPr/>
          <p:nvPr userDrawn="1"/>
        </p:nvGrpSpPr>
        <p:grpSpPr>
          <a:xfrm>
            <a:off x="838199" y="1830763"/>
            <a:ext cx="10515602" cy="1741127"/>
            <a:chOff x="838199" y="1830763"/>
            <a:chExt cx="10515602" cy="1741127"/>
          </a:xfrm>
        </p:grpSpPr>
        <p:sp>
          <p:nvSpPr>
            <p:cNvPr id="175" name="Rectangle 174">
              <a:extLst>
                <a:ext uri="{FF2B5EF4-FFF2-40B4-BE49-F238E27FC236}">
                  <a16:creationId xmlns:a16="http://schemas.microsoft.com/office/drawing/2014/main" id="{4460574F-0FFA-4AF4-9268-D077C9C57D58}"/>
                </a:ext>
              </a:extLst>
            </p:cNvPr>
            <p:cNvSpPr/>
            <p:nvPr userDrawn="1"/>
          </p:nvSpPr>
          <p:spPr>
            <a:xfrm>
              <a:off x="838199" y="1830763"/>
              <a:ext cx="894312" cy="174112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4" name="Rectangle 173">
              <a:extLst>
                <a:ext uri="{FF2B5EF4-FFF2-40B4-BE49-F238E27FC236}">
                  <a16:creationId xmlns:a16="http://schemas.microsoft.com/office/drawing/2014/main" id="{E9AEC03B-EFBC-451C-9889-555B420B787B}"/>
                </a:ext>
              </a:extLst>
            </p:cNvPr>
            <p:cNvSpPr/>
            <p:nvPr userDrawn="1"/>
          </p:nvSpPr>
          <p:spPr>
            <a:xfrm>
              <a:off x="838199" y="1830763"/>
              <a:ext cx="894312" cy="155130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3" name="Rectangle 172">
              <a:extLst>
                <a:ext uri="{FF2B5EF4-FFF2-40B4-BE49-F238E27FC236}">
                  <a16:creationId xmlns:a16="http://schemas.microsoft.com/office/drawing/2014/main" id="{12504A8F-A26B-43AF-BF89-2621FF0CE3CD}"/>
                </a:ext>
              </a:extLst>
            </p:cNvPr>
            <p:cNvSpPr/>
            <p:nvPr userDrawn="1"/>
          </p:nvSpPr>
          <p:spPr>
            <a:xfrm>
              <a:off x="838199" y="1830763"/>
              <a:ext cx="894312" cy="136148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2" name="Rectangle 171">
              <a:extLst>
                <a:ext uri="{FF2B5EF4-FFF2-40B4-BE49-F238E27FC236}">
                  <a16:creationId xmlns:a16="http://schemas.microsoft.com/office/drawing/2014/main" id="{F7726C56-B942-4400-8CE0-069969802448}"/>
                </a:ext>
              </a:extLst>
            </p:cNvPr>
            <p:cNvSpPr/>
            <p:nvPr userDrawn="1"/>
          </p:nvSpPr>
          <p:spPr>
            <a:xfrm>
              <a:off x="838199" y="1830763"/>
              <a:ext cx="894312" cy="117166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1" name="Rectangle 170">
              <a:extLst>
                <a:ext uri="{FF2B5EF4-FFF2-40B4-BE49-F238E27FC236}">
                  <a16:creationId xmlns:a16="http://schemas.microsoft.com/office/drawing/2014/main" id="{DAE760DB-698E-4688-BBAF-49FD684C7AFD}"/>
                </a:ext>
              </a:extLst>
            </p:cNvPr>
            <p:cNvSpPr/>
            <p:nvPr userDrawn="1"/>
          </p:nvSpPr>
          <p:spPr>
            <a:xfrm>
              <a:off x="838199" y="1830763"/>
              <a:ext cx="894312" cy="98184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0" name="Rectangle 169">
              <a:extLst>
                <a:ext uri="{FF2B5EF4-FFF2-40B4-BE49-F238E27FC236}">
                  <a16:creationId xmlns:a16="http://schemas.microsoft.com/office/drawing/2014/main" id="{72A9A194-717A-430D-B418-44C0B8F1A4C3}"/>
                </a:ext>
              </a:extLst>
            </p:cNvPr>
            <p:cNvSpPr/>
            <p:nvPr userDrawn="1"/>
          </p:nvSpPr>
          <p:spPr>
            <a:xfrm>
              <a:off x="838200" y="1830763"/>
              <a:ext cx="894312" cy="788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79" name="Rectangle 178">
              <a:extLst>
                <a:ext uri="{FF2B5EF4-FFF2-40B4-BE49-F238E27FC236}">
                  <a16:creationId xmlns:a16="http://schemas.microsoft.com/office/drawing/2014/main" id="{E915F52A-A44F-4FB1-A1A1-1A513475EFE8}"/>
                </a:ext>
              </a:extLst>
            </p:cNvPr>
            <p:cNvSpPr/>
            <p:nvPr userDrawn="1"/>
          </p:nvSpPr>
          <p:spPr>
            <a:xfrm>
              <a:off x="1907231" y="1830763"/>
              <a:ext cx="894312" cy="1741127"/>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0" name="Rectangle 179">
              <a:extLst>
                <a:ext uri="{FF2B5EF4-FFF2-40B4-BE49-F238E27FC236}">
                  <a16:creationId xmlns:a16="http://schemas.microsoft.com/office/drawing/2014/main" id="{6034C492-58E9-4550-B83D-E33D2B2217E6}"/>
                </a:ext>
              </a:extLst>
            </p:cNvPr>
            <p:cNvSpPr/>
            <p:nvPr userDrawn="1"/>
          </p:nvSpPr>
          <p:spPr>
            <a:xfrm>
              <a:off x="1907231" y="1830763"/>
              <a:ext cx="894312" cy="1551307"/>
            </a:xfrm>
            <a:prstGeom prst="rect">
              <a:avLst/>
            </a:prstGeom>
            <a:solidFill>
              <a:schemeClr val="tx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1" name="Rectangle 180">
              <a:extLst>
                <a:ext uri="{FF2B5EF4-FFF2-40B4-BE49-F238E27FC236}">
                  <a16:creationId xmlns:a16="http://schemas.microsoft.com/office/drawing/2014/main" id="{F92FB454-2844-432A-897E-609CA7D5AB13}"/>
                </a:ext>
              </a:extLst>
            </p:cNvPr>
            <p:cNvSpPr/>
            <p:nvPr userDrawn="1"/>
          </p:nvSpPr>
          <p:spPr>
            <a:xfrm>
              <a:off x="1907231" y="1830763"/>
              <a:ext cx="894312" cy="1361486"/>
            </a:xfrm>
            <a:prstGeom prst="rect">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2" name="Rectangle 181">
              <a:extLst>
                <a:ext uri="{FF2B5EF4-FFF2-40B4-BE49-F238E27FC236}">
                  <a16:creationId xmlns:a16="http://schemas.microsoft.com/office/drawing/2014/main" id="{DFE585D9-1B79-4D2C-BE24-8DD53BF2D43D}"/>
                </a:ext>
              </a:extLst>
            </p:cNvPr>
            <p:cNvSpPr/>
            <p:nvPr userDrawn="1"/>
          </p:nvSpPr>
          <p:spPr>
            <a:xfrm>
              <a:off x="1907231" y="1830763"/>
              <a:ext cx="894312" cy="1171666"/>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3" name="Rectangle 182">
              <a:extLst>
                <a:ext uri="{FF2B5EF4-FFF2-40B4-BE49-F238E27FC236}">
                  <a16:creationId xmlns:a16="http://schemas.microsoft.com/office/drawing/2014/main" id="{7CA650B9-D80A-4F55-849B-9B9229BAB7AB}"/>
                </a:ext>
              </a:extLst>
            </p:cNvPr>
            <p:cNvSpPr/>
            <p:nvPr userDrawn="1"/>
          </p:nvSpPr>
          <p:spPr>
            <a:xfrm>
              <a:off x="1907231" y="1830763"/>
              <a:ext cx="894312" cy="981846"/>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4" name="Rectangle 183">
              <a:extLst>
                <a:ext uri="{FF2B5EF4-FFF2-40B4-BE49-F238E27FC236}">
                  <a16:creationId xmlns:a16="http://schemas.microsoft.com/office/drawing/2014/main" id="{212A3E8F-2036-4425-950A-9DDCE99E48E2}"/>
                </a:ext>
              </a:extLst>
            </p:cNvPr>
            <p:cNvSpPr/>
            <p:nvPr userDrawn="1"/>
          </p:nvSpPr>
          <p:spPr>
            <a:xfrm>
              <a:off x="1907232" y="1830763"/>
              <a:ext cx="894312" cy="78825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6" name="Rectangle 185">
              <a:extLst>
                <a:ext uri="{FF2B5EF4-FFF2-40B4-BE49-F238E27FC236}">
                  <a16:creationId xmlns:a16="http://schemas.microsoft.com/office/drawing/2014/main" id="{F8D77422-E1EF-442A-B883-288DFB42AC7A}"/>
                </a:ext>
              </a:extLst>
            </p:cNvPr>
            <p:cNvSpPr/>
            <p:nvPr userDrawn="1"/>
          </p:nvSpPr>
          <p:spPr>
            <a:xfrm>
              <a:off x="2976263" y="1830763"/>
              <a:ext cx="894312" cy="1741127"/>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7" name="Rectangle 186">
              <a:extLst>
                <a:ext uri="{FF2B5EF4-FFF2-40B4-BE49-F238E27FC236}">
                  <a16:creationId xmlns:a16="http://schemas.microsoft.com/office/drawing/2014/main" id="{F5A5458A-8CAB-46ED-A597-7A9BC874E064}"/>
                </a:ext>
              </a:extLst>
            </p:cNvPr>
            <p:cNvSpPr/>
            <p:nvPr userDrawn="1"/>
          </p:nvSpPr>
          <p:spPr>
            <a:xfrm>
              <a:off x="2976263" y="1830763"/>
              <a:ext cx="894312" cy="1551307"/>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8" name="Rectangle 187">
              <a:extLst>
                <a:ext uri="{FF2B5EF4-FFF2-40B4-BE49-F238E27FC236}">
                  <a16:creationId xmlns:a16="http://schemas.microsoft.com/office/drawing/2014/main" id="{129FB0AE-0FE9-4E47-89E1-28A56DFEFD44}"/>
                </a:ext>
              </a:extLst>
            </p:cNvPr>
            <p:cNvSpPr/>
            <p:nvPr userDrawn="1"/>
          </p:nvSpPr>
          <p:spPr>
            <a:xfrm>
              <a:off x="2976263" y="1830763"/>
              <a:ext cx="894312" cy="1361486"/>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89" name="Rectangle 188">
              <a:extLst>
                <a:ext uri="{FF2B5EF4-FFF2-40B4-BE49-F238E27FC236}">
                  <a16:creationId xmlns:a16="http://schemas.microsoft.com/office/drawing/2014/main" id="{8DCBA888-FF6F-4E0D-AD60-DA0D78CD05D1}"/>
                </a:ext>
              </a:extLst>
            </p:cNvPr>
            <p:cNvSpPr/>
            <p:nvPr userDrawn="1"/>
          </p:nvSpPr>
          <p:spPr>
            <a:xfrm>
              <a:off x="2976263" y="1830763"/>
              <a:ext cx="894312" cy="1171666"/>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0" name="Rectangle 189">
              <a:extLst>
                <a:ext uri="{FF2B5EF4-FFF2-40B4-BE49-F238E27FC236}">
                  <a16:creationId xmlns:a16="http://schemas.microsoft.com/office/drawing/2014/main" id="{F9271256-F951-4086-8A3B-C91C2291A176}"/>
                </a:ext>
              </a:extLst>
            </p:cNvPr>
            <p:cNvSpPr/>
            <p:nvPr userDrawn="1"/>
          </p:nvSpPr>
          <p:spPr>
            <a:xfrm>
              <a:off x="2976263" y="1830763"/>
              <a:ext cx="894312" cy="981846"/>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1" name="Rectangle 190">
              <a:extLst>
                <a:ext uri="{FF2B5EF4-FFF2-40B4-BE49-F238E27FC236}">
                  <a16:creationId xmlns:a16="http://schemas.microsoft.com/office/drawing/2014/main" id="{27D18AA1-C449-4778-A01C-5FEFF6D4B6F0}"/>
                </a:ext>
              </a:extLst>
            </p:cNvPr>
            <p:cNvSpPr/>
            <p:nvPr userDrawn="1"/>
          </p:nvSpPr>
          <p:spPr>
            <a:xfrm>
              <a:off x="2976264" y="1830763"/>
              <a:ext cx="894312" cy="78825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3" name="Rectangle 192">
              <a:extLst>
                <a:ext uri="{FF2B5EF4-FFF2-40B4-BE49-F238E27FC236}">
                  <a16:creationId xmlns:a16="http://schemas.microsoft.com/office/drawing/2014/main" id="{507DEC82-2EA5-41B4-BBE2-03D513A6990F}"/>
                </a:ext>
              </a:extLst>
            </p:cNvPr>
            <p:cNvSpPr/>
            <p:nvPr userDrawn="1"/>
          </p:nvSpPr>
          <p:spPr>
            <a:xfrm>
              <a:off x="4045295" y="1830763"/>
              <a:ext cx="894312" cy="1741127"/>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4" name="Rectangle 193">
              <a:extLst>
                <a:ext uri="{FF2B5EF4-FFF2-40B4-BE49-F238E27FC236}">
                  <a16:creationId xmlns:a16="http://schemas.microsoft.com/office/drawing/2014/main" id="{CC3C8386-1A37-4F90-9D5F-F552F6BD3D6B}"/>
                </a:ext>
              </a:extLst>
            </p:cNvPr>
            <p:cNvSpPr/>
            <p:nvPr userDrawn="1"/>
          </p:nvSpPr>
          <p:spPr>
            <a:xfrm>
              <a:off x="4045295" y="1830763"/>
              <a:ext cx="894312" cy="1551307"/>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5" name="Rectangle 194">
              <a:extLst>
                <a:ext uri="{FF2B5EF4-FFF2-40B4-BE49-F238E27FC236}">
                  <a16:creationId xmlns:a16="http://schemas.microsoft.com/office/drawing/2014/main" id="{20C96B97-602D-4FB6-83FA-5F537C10D957}"/>
                </a:ext>
              </a:extLst>
            </p:cNvPr>
            <p:cNvSpPr/>
            <p:nvPr userDrawn="1"/>
          </p:nvSpPr>
          <p:spPr>
            <a:xfrm>
              <a:off x="4045295" y="1830763"/>
              <a:ext cx="894312" cy="1361486"/>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6" name="Rectangle 195">
              <a:extLst>
                <a:ext uri="{FF2B5EF4-FFF2-40B4-BE49-F238E27FC236}">
                  <a16:creationId xmlns:a16="http://schemas.microsoft.com/office/drawing/2014/main" id="{C78EB1C9-B967-4BCF-BA1F-F62AD5830A83}"/>
                </a:ext>
              </a:extLst>
            </p:cNvPr>
            <p:cNvSpPr/>
            <p:nvPr userDrawn="1"/>
          </p:nvSpPr>
          <p:spPr>
            <a:xfrm>
              <a:off x="4045295" y="1830763"/>
              <a:ext cx="894312" cy="1171666"/>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7" name="Rectangle 196">
              <a:extLst>
                <a:ext uri="{FF2B5EF4-FFF2-40B4-BE49-F238E27FC236}">
                  <a16:creationId xmlns:a16="http://schemas.microsoft.com/office/drawing/2014/main" id="{530AF99D-4A64-462C-8DC1-2AFD50700E78}"/>
                </a:ext>
              </a:extLst>
            </p:cNvPr>
            <p:cNvSpPr/>
            <p:nvPr userDrawn="1"/>
          </p:nvSpPr>
          <p:spPr>
            <a:xfrm>
              <a:off x="4045295" y="1830763"/>
              <a:ext cx="894312" cy="981846"/>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198" name="Rectangle 197">
              <a:extLst>
                <a:ext uri="{FF2B5EF4-FFF2-40B4-BE49-F238E27FC236}">
                  <a16:creationId xmlns:a16="http://schemas.microsoft.com/office/drawing/2014/main" id="{251EE8AC-B14F-4016-B318-3215BFA74576}"/>
                </a:ext>
              </a:extLst>
            </p:cNvPr>
            <p:cNvSpPr/>
            <p:nvPr userDrawn="1"/>
          </p:nvSpPr>
          <p:spPr>
            <a:xfrm>
              <a:off x="4045296" y="1830763"/>
              <a:ext cx="894312" cy="78825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0" name="Rectangle 199">
              <a:extLst>
                <a:ext uri="{FF2B5EF4-FFF2-40B4-BE49-F238E27FC236}">
                  <a16:creationId xmlns:a16="http://schemas.microsoft.com/office/drawing/2014/main" id="{DB3EFE93-C789-4C06-AE63-48F21F3F0562}"/>
                </a:ext>
              </a:extLst>
            </p:cNvPr>
            <p:cNvSpPr/>
            <p:nvPr userDrawn="1"/>
          </p:nvSpPr>
          <p:spPr>
            <a:xfrm>
              <a:off x="5114327" y="1830763"/>
              <a:ext cx="894312" cy="174112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1" name="Rectangle 200">
              <a:extLst>
                <a:ext uri="{FF2B5EF4-FFF2-40B4-BE49-F238E27FC236}">
                  <a16:creationId xmlns:a16="http://schemas.microsoft.com/office/drawing/2014/main" id="{C159A26F-3E35-43ED-9527-94575D015CF9}"/>
                </a:ext>
              </a:extLst>
            </p:cNvPr>
            <p:cNvSpPr/>
            <p:nvPr userDrawn="1"/>
          </p:nvSpPr>
          <p:spPr>
            <a:xfrm>
              <a:off x="5114327" y="1830763"/>
              <a:ext cx="894312" cy="155130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2" name="Rectangle 201">
              <a:extLst>
                <a:ext uri="{FF2B5EF4-FFF2-40B4-BE49-F238E27FC236}">
                  <a16:creationId xmlns:a16="http://schemas.microsoft.com/office/drawing/2014/main" id="{197FEBE6-4234-4233-9AAC-C966B38A457C}"/>
                </a:ext>
              </a:extLst>
            </p:cNvPr>
            <p:cNvSpPr/>
            <p:nvPr userDrawn="1"/>
          </p:nvSpPr>
          <p:spPr>
            <a:xfrm>
              <a:off x="5114327" y="1830763"/>
              <a:ext cx="894312" cy="1361486"/>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3" name="Rectangle 202">
              <a:extLst>
                <a:ext uri="{FF2B5EF4-FFF2-40B4-BE49-F238E27FC236}">
                  <a16:creationId xmlns:a16="http://schemas.microsoft.com/office/drawing/2014/main" id="{4A6CCAEB-B0B2-4918-BF93-14B428F71030}"/>
                </a:ext>
              </a:extLst>
            </p:cNvPr>
            <p:cNvSpPr/>
            <p:nvPr userDrawn="1"/>
          </p:nvSpPr>
          <p:spPr>
            <a:xfrm>
              <a:off x="5114327" y="1830763"/>
              <a:ext cx="894312" cy="117166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4" name="Rectangle 203">
              <a:extLst>
                <a:ext uri="{FF2B5EF4-FFF2-40B4-BE49-F238E27FC236}">
                  <a16:creationId xmlns:a16="http://schemas.microsoft.com/office/drawing/2014/main" id="{26BAB2D9-48E2-4FD7-8266-8DA7249A311F}"/>
                </a:ext>
              </a:extLst>
            </p:cNvPr>
            <p:cNvSpPr/>
            <p:nvPr userDrawn="1"/>
          </p:nvSpPr>
          <p:spPr>
            <a:xfrm>
              <a:off x="5114327" y="1830763"/>
              <a:ext cx="894312" cy="981846"/>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5" name="Rectangle 204">
              <a:extLst>
                <a:ext uri="{FF2B5EF4-FFF2-40B4-BE49-F238E27FC236}">
                  <a16:creationId xmlns:a16="http://schemas.microsoft.com/office/drawing/2014/main" id="{E373E1AE-97F0-411F-ADE1-F7FA57FDB549}"/>
                </a:ext>
              </a:extLst>
            </p:cNvPr>
            <p:cNvSpPr/>
            <p:nvPr userDrawn="1"/>
          </p:nvSpPr>
          <p:spPr>
            <a:xfrm>
              <a:off x="5114328" y="1830763"/>
              <a:ext cx="894312" cy="7882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7" name="Rectangle 206">
              <a:extLst>
                <a:ext uri="{FF2B5EF4-FFF2-40B4-BE49-F238E27FC236}">
                  <a16:creationId xmlns:a16="http://schemas.microsoft.com/office/drawing/2014/main" id="{7980EC62-1AA7-49B9-A98C-B1AE41A8BAF7}"/>
                </a:ext>
              </a:extLst>
            </p:cNvPr>
            <p:cNvSpPr/>
            <p:nvPr userDrawn="1"/>
          </p:nvSpPr>
          <p:spPr>
            <a:xfrm>
              <a:off x="6183359" y="1830763"/>
              <a:ext cx="894312" cy="1741127"/>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8" name="Rectangle 207">
              <a:extLst>
                <a:ext uri="{FF2B5EF4-FFF2-40B4-BE49-F238E27FC236}">
                  <a16:creationId xmlns:a16="http://schemas.microsoft.com/office/drawing/2014/main" id="{1B940435-8801-4AE0-AF82-51785C14109F}"/>
                </a:ext>
              </a:extLst>
            </p:cNvPr>
            <p:cNvSpPr/>
            <p:nvPr userDrawn="1"/>
          </p:nvSpPr>
          <p:spPr>
            <a:xfrm>
              <a:off x="6183359" y="1830763"/>
              <a:ext cx="894312" cy="1551307"/>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09" name="Rectangle 208">
              <a:extLst>
                <a:ext uri="{FF2B5EF4-FFF2-40B4-BE49-F238E27FC236}">
                  <a16:creationId xmlns:a16="http://schemas.microsoft.com/office/drawing/2014/main" id="{709FEA5B-55A5-4A85-90AE-A3E8181AD6B1}"/>
                </a:ext>
              </a:extLst>
            </p:cNvPr>
            <p:cNvSpPr/>
            <p:nvPr userDrawn="1"/>
          </p:nvSpPr>
          <p:spPr>
            <a:xfrm>
              <a:off x="6183359" y="1830763"/>
              <a:ext cx="894312" cy="1361486"/>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0" name="Rectangle 209">
              <a:extLst>
                <a:ext uri="{FF2B5EF4-FFF2-40B4-BE49-F238E27FC236}">
                  <a16:creationId xmlns:a16="http://schemas.microsoft.com/office/drawing/2014/main" id="{AC24C165-A09C-48A0-8D30-43D9272501D0}"/>
                </a:ext>
              </a:extLst>
            </p:cNvPr>
            <p:cNvSpPr/>
            <p:nvPr userDrawn="1"/>
          </p:nvSpPr>
          <p:spPr>
            <a:xfrm>
              <a:off x="6183359" y="1830763"/>
              <a:ext cx="894312" cy="117166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1" name="Rectangle 210">
              <a:extLst>
                <a:ext uri="{FF2B5EF4-FFF2-40B4-BE49-F238E27FC236}">
                  <a16:creationId xmlns:a16="http://schemas.microsoft.com/office/drawing/2014/main" id="{AF779B59-BF2E-434C-A692-81F3395A2DDC}"/>
                </a:ext>
              </a:extLst>
            </p:cNvPr>
            <p:cNvSpPr/>
            <p:nvPr userDrawn="1"/>
          </p:nvSpPr>
          <p:spPr>
            <a:xfrm>
              <a:off x="6183359" y="1830763"/>
              <a:ext cx="894312" cy="98184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2" name="Rectangle 211">
              <a:extLst>
                <a:ext uri="{FF2B5EF4-FFF2-40B4-BE49-F238E27FC236}">
                  <a16:creationId xmlns:a16="http://schemas.microsoft.com/office/drawing/2014/main" id="{72D25286-DFE7-4DB6-BC2A-849B72A1D58F}"/>
                </a:ext>
              </a:extLst>
            </p:cNvPr>
            <p:cNvSpPr/>
            <p:nvPr userDrawn="1"/>
          </p:nvSpPr>
          <p:spPr>
            <a:xfrm>
              <a:off x="6183360" y="1830763"/>
              <a:ext cx="894312" cy="7882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4" name="Rectangle 213">
              <a:extLst>
                <a:ext uri="{FF2B5EF4-FFF2-40B4-BE49-F238E27FC236}">
                  <a16:creationId xmlns:a16="http://schemas.microsoft.com/office/drawing/2014/main" id="{EFFFC619-3DCF-484B-936D-D1C6706967D7}"/>
                </a:ext>
              </a:extLst>
            </p:cNvPr>
            <p:cNvSpPr/>
            <p:nvPr userDrawn="1"/>
          </p:nvSpPr>
          <p:spPr>
            <a:xfrm>
              <a:off x="7252391" y="1830763"/>
              <a:ext cx="894312" cy="1741127"/>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5" name="Rectangle 214">
              <a:extLst>
                <a:ext uri="{FF2B5EF4-FFF2-40B4-BE49-F238E27FC236}">
                  <a16:creationId xmlns:a16="http://schemas.microsoft.com/office/drawing/2014/main" id="{C36F1647-E3A7-42C7-94DB-E22470CD7962}"/>
                </a:ext>
              </a:extLst>
            </p:cNvPr>
            <p:cNvSpPr/>
            <p:nvPr userDrawn="1"/>
          </p:nvSpPr>
          <p:spPr>
            <a:xfrm>
              <a:off x="7252391" y="1830763"/>
              <a:ext cx="894312" cy="1551307"/>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6" name="Rectangle 215">
              <a:extLst>
                <a:ext uri="{FF2B5EF4-FFF2-40B4-BE49-F238E27FC236}">
                  <a16:creationId xmlns:a16="http://schemas.microsoft.com/office/drawing/2014/main" id="{0812BACF-D77F-4A42-A212-538847FF9776}"/>
                </a:ext>
              </a:extLst>
            </p:cNvPr>
            <p:cNvSpPr/>
            <p:nvPr userDrawn="1"/>
          </p:nvSpPr>
          <p:spPr>
            <a:xfrm>
              <a:off x="7252391" y="1830763"/>
              <a:ext cx="894312" cy="1361486"/>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7" name="Rectangle 216">
              <a:extLst>
                <a:ext uri="{FF2B5EF4-FFF2-40B4-BE49-F238E27FC236}">
                  <a16:creationId xmlns:a16="http://schemas.microsoft.com/office/drawing/2014/main" id="{63855A19-9DBA-4293-A411-6842A7DAA995}"/>
                </a:ext>
              </a:extLst>
            </p:cNvPr>
            <p:cNvSpPr/>
            <p:nvPr userDrawn="1"/>
          </p:nvSpPr>
          <p:spPr>
            <a:xfrm>
              <a:off x="7252391" y="1830763"/>
              <a:ext cx="894312" cy="117166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8" name="Rectangle 217">
              <a:extLst>
                <a:ext uri="{FF2B5EF4-FFF2-40B4-BE49-F238E27FC236}">
                  <a16:creationId xmlns:a16="http://schemas.microsoft.com/office/drawing/2014/main" id="{E705E91E-E65F-4094-8904-D56C56FC5F44}"/>
                </a:ext>
              </a:extLst>
            </p:cNvPr>
            <p:cNvSpPr/>
            <p:nvPr userDrawn="1"/>
          </p:nvSpPr>
          <p:spPr>
            <a:xfrm>
              <a:off x="7252391" y="1830763"/>
              <a:ext cx="894312" cy="981846"/>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19" name="Rectangle 218">
              <a:extLst>
                <a:ext uri="{FF2B5EF4-FFF2-40B4-BE49-F238E27FC236}">
                  <a16:creationId xmlns:a16="http://schemas.microsoft.com/office/drawing/2014/main" id="{B6DEB2ED-B6FD-4B88-90DA-9530DA2E64C9}"/>
                </a:ext>
              </a:extLst>
            </p:cNvPr>
            <p:cNvSpPr/>
            <p:nvPr userDrawn="1"/>
          </p:nvSpPr>
          <p:spPr>
            <a:xfrm>
              <a:off x="7252392" y="1830763"/>
              <a:ext cx="894312" cy="7882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21" name="Rectangle 220">
              <a:extLst>
                <a:ext uri="{FF2B5EF4-FFF2-40B4-BE49-F238E27FC236}">
                  <a16:creationId xmlns:a16="http://schemas.microsoft.com/office/drawing/2014/main" id="{62E667E1-7F5F-4E4F-AF63-4AB31D847AE0}"/>
                </a:ext>
              </a:extLst>
            </p:cNvPr>
            <p:cNvSpPr/>
            <p:nvPr userDrawn="1"/>
          </p:nvSpPr>
          <p:spPr>
            <a:xfrm>
              <a:off x="8321423" y="1830763"/>
              <a:ext cx="894312" cy="1741127"/>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685800">
                <a:defRPr/>
              </a:pPr>
              <a:endParaRPr lang="en-US" sz="1350">
                <a:solidFill>
                  <a:srgbClr val="FFFFFF"/>
                </a:solidFill>
                <a:latin typeface="Calibri" panose="020F0502020204030204"/>
              </a:endParaRPr>
            </a:p>
          </p:txBody>
        </p:sp>
        <p:sp>
          <p:nvSpPr>
            <p:cNvPr id="222" name="Rectangle 221">
              <a:extLst>
                <a:ext uri="{FF2B5EF4-FFF2-40B4-BE49-F238E27FC236}">
                  <a16:creationId xmlns:a16="http://schemas.microsoft.com/office/drawing/2014/main" id="{A9D94CA5-400D-47AE-9512-4557FBE20192}"/>
                </a:ext>
              </a:extLst>
            </p:cNvPr>
            <p:cNvSpPr/>
            <p:nvPr userDrawn="1"/>
          </p:nvSpPr>
          <p:spPr>
            <a:xfrm>
              <a:off x="8321423" y="1830763"/>
              <a:ext cx="894312" cy="1551307"/>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685800">
                <a:defRPr/>
              </a:pPr>
              <a:endParaRPr lang="en-US" sz="1350">
                <a:solidFill>
                  <a:srgbClr val="FFFFFF"/>
                </a:solidFill>
                <a:latin typeface="Calibri" panose="020F0502020204030204"/>
              </a:endParaRPr>
            </a:p>
          </p:txBody>
        </p:sp>
        <p:sp>
          <p:nvSpPr>
            <p:cNvPr id="223" name="Rectangle 222">
              <a:extLst>
                <a:ext uri="{FF2B5EF4-FFF2-40B4-BE49-F238E27FC236}">
                  <a16:creationId xmlns:a16="http://schemas.microsoft.com/office/drawing/2014/main" id="{1E60784B-8569-41D5-BB14-8F5DAFDCE67A}"/>
                </a:ext>
              </a:extLst>
            </p:cNvPr>
            <p:cNvSpPr/>
            <p:nvPr userDrawn="1"/>
          </p:nvSpPr>
          <p:spPr>
            <a:xfrm>
              <a:off x="8321423" y="1830763"/>
              <a:ext cx="894312" cy="1361486"/>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685800">
                <a:defRPr/>
              </a:pPr>
              <a:endParaRPr lang="en-US" sz="1350">
                <a:solidFill>
                  <a:srgbClr val="FFFFFF"/>
                </a:solidFill>
                <a:latin typeface="Calibri" panose="020F0502020204030204"/>
              </a:endParaRPr>
            </a:p>
          </p:txBody>
        </p:sp>
        <p:sp>
          <p:nvSpPr>
            <p:cNvPr id="224" name="Rectangle 223">
              <a:extLst>
                <a:ext uri="{FF2B5EF4-FFF2-40B4-BE49-F238E27FC236}">
                  <a16:creationId xmlns:a16="http://schemas.microsoft.com/office/drawing/2014/main" id="{FE043B0E-D351-4B21-BB22-FF8713E0E199}"/>
                </a:ext>
              </a:extLst>
            </p:cNvPr>
            <p:cNvSpPr/>
            <p:nvPr userDrawn="1"/>
          </p:nvSpPr>
          <p:spPr>
            <a:xfrm>
              <a:off x="8321423" y="1830763"/>
              <a:ext cx="894312" cy="1171666"/>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685800">
                <a:defRPr/>
              </a:pPr>
              <a:endParaRPr lang="en-US" sz="1350">
                <a:solidFill>
                  <a:srgbClr val="FFFFFF"/>
                </a:solidFill>
                <a:latin typeface="Calibri" panose="020F0502020204030204"/>
              </a:endParaRPr>
            </a:p>
          </p:txBody>
        </p:sp>
        <p:sp>
          <p:nvSpPr>
            <p:cNvPr id="225" name="Rectangle 224">
              <a:extLst>
                <a:ext uri="{FF2B5EF4-FFF2-40B4-BE49-F238E27FC236}">
                  <a16:creationId xmlns:a16="http://schemas.microsoft.com/office/drawing/2014/main" id="{D57AC92D-3891-4CC7-9301-A742653C394B}"/>
                </a:ext>
              </a:extLst>
            </p:cNvPr>
            <p:cNvSpPr/>
            <p:nvPr userDrawn="1"/>
          </p:nvSpPr>
          <p:spPr>
            <a:xfrm>
              <a:off x="8321423" y="1830763"/>
              <a:ext cx="894312" cy="981846"/>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26" name="Rectangle 225">
              <a:extLst>
                <a:ext uri="{FF2B5EF4-FFF2-40B4-BE49-F238E27FC236}">
                  <a16:creationId xmlns:a16="http://schemas.microsoft.com/office/drawing/2014/main" id="{870D976A-0EA2-4422-A1FB-EE1A159B65DC}"/>
                </a:ext>
              </a:extLst>
            </p:cNvPr>
            <p:cNvSpPr/>
            <p:nvPr userDrawn="1"/>
          </p:nvSpPr>
          <p:spPr>
            <a:xfrm>
              <a:off x="8321424" y="1830763"/>
              <a:ext cx="894312" cy="7882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28" name="Rectangle 227">
              <a:extLst>
                <a:ext uri="{FF2B5EF4-FFF2-40B4-BE49-F238E27FC236}">
                  <a16:creationId xmlns:a16="http://schemas.microsoft.com/office/drawing/2014/main" id="{074CEC48-74FA-45A9-9E16-525EB9E974F9}"/>
                </a:ext>
              </a:extLst>
            </p:cNvPr>
            <p:cNvSpPr/>
            <p:nvPr userDrawn="1"/>
          </p:nvSpPr>
          <p:spPr>
            <a:xfrm>
              <a:off x="9390455" y="1830763"/>
              <a:ext cx="894312" cy="1741127"/>
            </a:xfrm>
            <a:prstGeom prst="rect">
              <a:avLst/>
            </a:prstGeom>
            <a:solidFill>
              <a:schemeClr val="accent5">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29" name="Rectangle 228">
              <a:extLst>
                <a:ext uri="{FF2B5EF4-FFF2-40B4-BE49-F238E27FC236}">
                  <a16:creationId xmlns:a16="http://schemas.microsoft.com/office/drawing/2014/main" id="{8CA8D9C7-FFCE-4895-B720-C9F65C686B93}"/>
                </a:ext>
              </a:extLst>
            </p:cNvPr>
            <p:cNvSpPr/>
            <p:nvPr userDrawn="1"/>
          </p:nvSpPr>
          <p:spPr>
            <a:xfrm>
              <a:off x="9390455" y="1830763"/>
              <a:ext cx="894312" cy="1551307"/>
            </a:xfrm>
            <a:prstGeom prst="rect">
              <a:avLst/>
            </a:prstGeom>
            <a:solidFill>
              <a:schemeClr val="accent5">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0" name="Rectangle 229">
              <a:extLst>
                <a:ext uri="{FF2B5EF4-FFF2-40B4-BE49-F238E27FC236}">
                  <a16:creationId xmlns:a16="http://schemas.microsoft.com/office/drawing/2014/main" id="{DF8FDE11-2636-4F16-BC4C-C0DBD965F47E}"/>
                </a:ext>
              </a:extLst>
            </p:cNvPr>
            <p:cNvSpPr/>
            <p:nvPr userDrawn="1"/>
          </p:nvSpPr>
          <p:spPr>
            <a:xfrm>
              <a:off x="9390455" y="1830763"/>
              <a:ext cx="894312" cy="1361486"/>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1" name="Rectangle 230">
              <a:extLst>
                <a:ext uri="{FF2B5EF4-FFF2-40B4-BE49-F238E27FC236}">
                  <a16:creationId xmlns:a16="http://schemas.microsoft.com/office/drawing/2014/main" id="{EAE2FCEB-5A44-4458-99EB-B2522F731513}"/>
                </a:ext>
              </a:extLst>
            </p:cNvPr>
            <p:cNvSpPr/>
            <p:nvPr userDrawn="1"/>
          </p:nvSpPr>
          <p:spPr>
            <a:xfrm>
              <a:off x="9390455" y="1830763"/>
              <a:ext cx="894312" cy="1171666"/>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2" name="Rectangle 231">
              <a:extLst>
                <a:ext uri="{FF2B5EF4-FFF2-40B4-BE49-F238E27FC236}">
                  <a16:creationId xmlns:a16="http://schemas.microsoft.com/office/drawing/2014/main" id="{FA982CEB-3569-4AB2-A279-56909D8DBA2B}"/>
                </a:ext>
              </a:extLst>
            </p:cNvPr>
            <p:cNvSpPr/>
            <p:nvPr userDrawn="1"/>
          </p:nvSpPr>
          <p:spPr>
            <a:xfrm>
              <a:off x="9390455" y="1830763"/>
              <a:ext cx="894312" cy="981846"/>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3" name="Rectangle 232">
              <a:extLst>
                <a:ext uri="{FF2B5EF4-FFF2-40B4-BE49-F238E27FC236}">
                  <a16:creationId xmlns:a16="http://schemas.microsoft.com/office/drawing/2014/main" id="{B85FDECF-7983-4160-8B97-DA92A01F2A38}"/>
                </a:ext>
              </a:extLst>
            </p:cNvPr>
            <p:cNvSpPr/>
            <p:nvPr userDrawn="1"/>
          </p:nvSpPr>
          <p:spPr>
            <a:xfrm>
              <a:off x="9390456" y="1830763"/>
              <a:ext cx="894312" cy="78825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5" name="Rectangle 234">
              <a:extLst>
                <a:ext uri="{FF2B5EF4-FFF2-40B4-BE49-F238E27FC236}">
                  <a16:creationId xmlns:a16="http://schemas.microsoft.com/office/drawing/2014/main" id="{80F0CF47-25FB-4AB4-837F-33B5D368A8C0}"/>
                </a:ext>
              </a:extLst>
            </p:cNvPr>
            <p:cNvSpPr/>
            <p:nvPr userDrawn="1"/>
          </p:nvSpPr>
          <p:spPr>
            <a:xfrm>
              <a:off x="10459488" y="1830763"/>
              <a:ext cx="894312" cy="1741127"/>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6" name="Rectangle 235">
              <a:extLst>
                <a:ext uri="{FF2B5EF4-FFF2-40B4-BE49-F238E27FC236}">
                  <a16:creationId xmlns:a16="http://schemas.microsoft.com/office/drawing/2014/main" id="{12C0DD63-4FB0-4217-BC06-7CEB655B79B6}"/>
                </a:ext>
              </a:extLst>
            </p:cNvPr>
            <p:cNvSpPr/>
            <p:nvPr userDrawn="1"/>
          </p:nvSpPr>
          <p:spPr>
            <a:xfrm>
              <a:off x="10459488" y="1830763"/>
              <a:ext cx="894312" cy="1551307"/>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7" name="Rectangle 236">
              <a:extLst>
                <a:ext uri="{FF2B5EF4-FFF2-40B4-BE49-F238E27FC236}">
                  <a16:creationId xmlns:a16="http://schemas.microsoft.com/office/drawing/2014/main" id="{5841390F-E0B0-48E2-8756-2C0A532BC037}"/>
                </a:ext>
              </a:extLst>
            </p:cNvPr>
            <p:cNvSpPr/>
            <p:nvPr userDrawn="1"/>
          </p:nvSpPr>
          <p:spPr>
            <a:xfrm>
              <a:off x="10459488" y="1830763"/>
              <a:ext cx="894312" cy="13614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8" name="Rectangle 237">
              <a:extLst>
                <a:ext uri="{FF2B5EF4-FFF2-40B4-BE49-F238E27FC236}">
                  <a16:creationId xmlns:a16="http://schemas.microsoft.com/office/drawing/2014/main" id="{E49982BC-FA05-4F1B-A8BD-AE3793F3BD02}"/>
                </a:ext>
              </a:extLst>
            </p:cNvPr>
            <p:cNvSpPr/>
            <p:nvPr userDrawn="1"/>
          </p:nvSpPr>
          <p:spPr>
            <a:xfrm>
              <a:off x="10459488" y="1830763"/>
              <a:ext cx="894312" cy="1171666"/>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39" name="Rectangle 238">
              <a:extLst>
                <a:ext uri="{FF2B5EF4-FFF2-40B4-BE49-F238E27FC236}">
                  <a16:creationId xmlns:a16="http://schemas.microsoft.com/office/drawing/2014/main" id="{84445015-4210-46FE-958B-F3271E10284B}"/>
                </a:ext>
              </a:extLst>
            </p:cNvPr>
            <p:cNvSpPr/>
            <p:nvPr userDrawn="1"/>
          </p:nvSpPr>
          <p:spPr>
            <a:xfrm>
              <a:off x="10459488" y="1830763"/>
              <a:ext cx="894312" cy="98184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sp>
          <p:nvSpPr>
            <p:cNvPr id="240" name="Rectangle 239">
              <a:extLst>
                <a:ext uri="{FF2B5EF4-FFF2-40B4-BE49-F238E27FC236}">
                  <a16:creationId xmlns:a16="http://schemas.microsoft.com/office/drawing/2014/main" id="{06FD93CB-F173-4C32-9E54-DE5EDB0F83D8}"/>
                </a:ext>
              </a:extLst>
            </p:cNvPr>
            <p:cNvSpPr/>
            <p:nvPr userDrawn="1"/>
          </p:nvSpPr>
          <p:spPr>
            <a:xfrm>
              <a:off x="10459489" y="1830763"/>
              <a:ext cx="894312" cy="78825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defTabSz="685800"/>
              <a:endParaRPr lang="en-US" sz="1350">
                <a:solidFill>
                  <a:srgbClr val="FFFFFF"/>
                </a:solidFill>
                <a:latin typeface="Calibri" panose="020F0502020204030204"/>
              </a:endParaRPr>
            </a:p>
          </p:txBody>
        </p:sp>
      </p:grpSp>
      <p:sp>
        <p:nvSpPr>
          <p:cNvPr id="12" name="Title 1">
            <a:extLst>
              <a:ext uri="{FF2B5EF4-FFF2-40B4-BE49-F238E27FC236}">
                <a16:creationId xmlns:a16="http://schemas.microsoft.com/office/drawing/2014/main" id="{0D08B00A-9A13-4AB1-A72D-2F499BA2EBAB}"/>
              </a:ext>
            </a:extLst>
          </p:cNvPr>
          <p:cNvSpPr>
            <a:spLocks noGrp="1"/>
          </p:cNvSpPr>
          <p:nvPr userDrawn="1">
            <p:ph type="title"/>
          </p:nvPr>
        </p:nvSpPr>
        <p:spPr>
          <a:xfrm>
            <a:off x="838200" y="365125"/>
            <a:ext cx="10515600" cy="1325563"/>
          </a:xfrm>
        </p:spPr>
        <p:txBody>
          <a:bodyPr/>
          <a:lstStyle>
            <a:lvl1pPr>
              <a:defRPr>
                <a:solidFill>
                  <a:schemeClr val="bg1"/>
                </a:solidFill>
              </a:defRPr>
            </a:lvl1pPr>
          </a:lstStyle>
          <a:p>
            <a:r>
              <a:rPr lang="en-US"/>
              <a:t>Click to edit Master title style</a:t>
            </a:r>
          </a:p>
        </p:txBody>
      </p:sp>
      <p:sp>
        <p:nvSpPr>
          <p:cNvPr id="88" name="Text Placeholder 2">
            <a:extLst>
              <a:ext uri="{FF2B5EF4-FFF2-40B4-BE49-F238E27FC236}">
                <a16:creationId xmlns:a16="http://schemas.microsoft.com/office/drawing/2014/main" id="{BB3FC47E-3339-49A8-AEF2-ECC3BF1514FB}"/>
              </a:ext>
            </a:extLst>
          </p:cNvPr>
          <p:cNvSpPr>
            <a:spLocks noGrp="1"/>
          </p:cNvSpPr>
          <p:nvPr userDrawn="1">
            <p:ph type="body" sz="quarter" idx="10"/>
          </p:nvPr>
        </p:nvSpPr>
        <p:spPr>
          <a:xfrm>
            <a:off x="838199" y="3709150"/>
            <a:ext cx="10515600" cy="1325880"/>
          </a:xfrm>
        </p:spPr>
        <p:txBody>
          <a:bodyPr vert="horz" lIns="91440" tIns="45720" rIns="91440" bIns="45720" rtlCol="0" anchor="ctr">
            <a:normAutofit/>
          </a:bodyPr>
          <a:lstStyle>
            <a:lvl1pPr marL="0" indent="0">
              <a:buNone/>
              <a:defRPr lang="en-US" sz="4400" b="1" dirty="0">
                <a:solidFill>
                  <a:schemeClr val="bg1"/>
                </a:solidFill>
                <a:latin typeface="+mj-lt"/>
                <a:ea typeface="+mj-ea"/>
                <a:cs typeface="+mj-cs"/>
              </a:defRPr>
            </a:lvl1pPr>
          </a:lstStyle>
          <a:p>
            <a:pPr marL="228600" lvl="0" indent="-228600">
              <a:spcBef>
                <a:spcPct val="0"/>
              </a:spcBef>
            </a:pPr>
            <a:r>
              <a:rPr lang="en-US"/>
              <a:t>Click to edit Master text styles</a:t>
            </a:r>
          </a:p>
        </p:txBody>
      </p:sp>
      <p:sp>
        <p:nvSpPr>
          <p:cNvPr id="89" name="TextBox 88">
            <a:extLst>
              <a:ext uri="{FF2B5EF4-FFF2-40B4-BE49-F238E27FC236}">
                <a16:creationId xmlns:a16="http://schemas.microsoft.com/office/drawing/2014/main" id="{829D5438-3BC8-4817-9C86-A9AAA6047492}"/>
              </a:ext>
            </a:extLst>
          </p:cNvPr>
          <p:cNvSpPr txBox="1"/>
          <p:nvPr userDrawn="1"/>
        </p:nvSpPr>
        <p:spPr>
          <a:xfrm>
            <a:off x="4677206" y="4033186"/>
            <a:ext cx="2435282" cy="2646878"/>
          </a:xfrm>
          <a:prstGeom prst="rect">
            <a:avLst/>
          </a:prstGeom>
          <a:noFill/>
        </p:spPr>
        <p:txBody>
          <a:bodyPr wrap="none" rtlCol="0">
            <a:spAutoFit/>
          </a:bodyPr>
          <a:lstStyle/>
          <a:p>
            <a:pPr algn="ctr"/>
            <a:r>
              <a:rPr lang="en-US" sz="16600"/>
              <a:t>Aa</a:t>
            </a:r>
          </a:p>
        </p:txBody>
      </p:sp>
      <p:sp>
        <p:nvSpPr>
          <p:cNvPr id="90" name="Text Placeholder 7">
            <a:extLst>
              <a:ext uri="{FF2B5EF4-FFF2-40B4-BE49-F238E27FC236}">
                <a16:creationId xmlns:a16="http://schemas.microsoft.com/office/drawing/2014/main" id="{676EAA04-3941-4EEF-875A-DA2DBBB0CA82}"/>
              </a:ext>
            </a:extLst>
          </p:cNvPr>
          <p:cNvSpPr>
            <a:spLocks noGrp="1"/>
          </p:cNvSpPr>
          <p:nvPr userDrawn="1">
            <p:ph type="body" sz="quarter" idx="11" hasCustomPrompt="1"/>
          </p:nvPr>
        </p:nvSpPr>
        <p:spPr>
          <a:xfrm>
            <a:off x="4697757" y="6124726"/>
            <a:ext cx="2394180" cy="564999"/>
          </a:xfrm>
        </p:spPr>
        <p:txBody>
          <a:bodyPr anchor="ctr"/>
          <a:lstStyle>
            <a:lvl1pPr marL="0" indent="0" algn="ctr">
              <a:buNone/>
              <a:defRPr>
                <a:solidFill>
                  <a:schemeClr val="bg1"/>
                </a:solidFill>
              </a:defRPr>
            </a:lvl1pPr>
          </a:lstStyle>
          <a:p>
            <a:pPr lvl="0"/>
            <a:r>
              <a:rPr lang="en-US"/>
              <a:t>Font name</a:t>
            </a:r>
          </a:p>
        </p:txBody>
      </p:sp>
      <p:sp>
        <p:nvSpPr>
          <p:cNvPr id="91" name="TextBox 90">
            <a:extLst>
              <a:ext uri="{FF2B5EF4-FFF2-40B4-BE49-F238E27FC236}">
                <a16:creationId xmlns:a16="http://schemas.microsoft.com/office/drawing/2014/main" id="{59DB07F4-2F4D-4904-9DDA-6D453F791811}"/>
              </a:ext>
            </a:extLst>
          </p:cNvPr>
          <p:cNvSpPr txBox="1"/>
          <p:nvPr userDrawn="1"/>
        </p:nvSpPr>
        <p:spPr>
          <a:xfrm>
            <a:off x="7664716" y="4033186"/>
            <a:ext cx="2435282" cy="2646878"/>
          </a:xfrm>
          <a:prstGeom prst="rect">
            <a:avLst/>
          </a:prstGeom>
          <a:noFill/>
        </p:spPr>
        <p:txBody>
          <a:bodyPr wrap="none" rtlCol="0">
            <a:spAutoFit/>
          </a:bodyPr>
          <a:lstStyle/>
          <a:p>
            <a:pPr algn="ctr"/>
            <a:r>
              <a:rPr lang="en-US" sz="16600">
                <a:latin typeface="+mj-lt"/>
              </a:rPr>
              <a:t>Aa</a:t>
            </a:r>
          </a:p>
        </p:txBody>
      </p:sp>
      <p:sp>
        <p:nvSpPr>
          <p:cNvPr id="92" name="Text Placeholder 7">
            <a:extLst>
              <a:ext uri="{FF2B5EF4-FFF2-40B4-BE49-F238E27FC236}">
                <a16:creationId xmlns:a16="http://schemas.microsoft.com/office/drawing/2014/main" id="{72303254-B5A5-44B0-8D71-FB4149C10B7E}"/>
              </a:ext>
            </a:extLst>
          </p:cNvPr>
          <p:cNvSpPr>
            <a:spLocks noGrp="1"/>
          </p:cNvSpPr>
          <p:nvPr userDrawn="1">
            <p:ph type="body" sz="quarter" idx="12" hasCustomPrompt="1"/>
          </p:nvPr>
        </p:nvSpPr>
        <p:spPr>
          <a:xfrm>
            <a:off x="7685267" y="6124726"/>
            <a:ext cx="2394180" cy="564999"/>
          </a:xfrm>
        </p:spPr>
        <p:txBody>
          <a:bodyPr anchor="ctr"/>
          <a:lstStyle>
            <a:lvl1pPr marL="0" indent="0" algn="ctr">
              <a:buNone/>
              <a:defRPr>
                <a:solidFill>
                  <a:schemeClr val="bg1"/>
                </a:solidFill>
                <a:latin typeface="Calibri Light" panose="020F0302020204030204" pitchFamily="34" charset="0"/>
                <a:cs typeface="Calibri Light" panose="020F0302020204030204" pitchFamily="34" charset="0"/>
              </a:defRPr>
            </a:lvl1pPr>
          </a:lstStyle>
          <a:p>
            <a:pPr lvl="0"/>
            <a:r>
              <a:rPr lang="en-US"/>
              <a:t>Font name</a:t>
            </a:r>
          </a:p>
        </p:txBody>
      </p:sp>
      <p:grpSp>
        <p:nvGrpSpPr>
          <p:cNvPr id="3" name="Group 2">
            <a:extLst>
              <a:ext uri="{FF2B5EF4-FFF2-40B4-BE49-F238E27FC236}">
                <a16:creationId xmlns:a16="http://schemas.microsoft.com/office/drawing/2014/main" id="{F14A8D8F-A15A-A94C-A4F9-09E0C5418EB6}"/>
              </a:ext>
            </a:extLst>
          </p:cNvPr>
          <p:cNvGrpSpPr/>
          <p:nvPr userDrawn="1"/>
        </p:nvGrpSpPr>
        <p:grpSpPr>
          <a:xfrm>
            <a:off x="1" y="5306692"/>
            <a:ext cx="4261982" cy="1551307"/>
            <a:chOff x="0" y="4404286"/>
            <a:chExt cx="6741209" cy="2453714"/>
          </a:xfrm>
        </p:grpSpPr>
        <p:sp>
          <p:nvSpPr>
            <p:cNvPr id="74" name="Shape">
              <a:extLst>
                <a:ext uri="{FF2B5EF4-FFF2-40B4-BE49-F238E27FC236}">
                  <a16:creationId xmlns:a16="http://schemas.microsoft.com/office/drawing/2014/main" id="{B4DCA8C8-94C3-0340-9CC6-EF53E775B063}"/>
                </a:ext>
              </a:extLst>
            </p:cNvPr>
            <p:cNvSpPr/>
            <p:nvPr userDrawn="1"/>
          </p:nvSpPr>
          <p:spPr>
            <a:xfrm>
              <a:off x="3111500" y="4695157"/>
              <a:ext cx="3629709" cy="2162843"/>
            </a:xfrm>
            <a:custGeom>
              <a:avLst/>
              <a:gdLst/>
              <a:ahLst/>
              <a:cxnLst>
                <a:cxn ang="0">
                  <a:pos x="wd2" y="hd2"/>
                </a:cxn>
                <a:cxn ang="5400000">
                  <a:pos x="wd2" y="hd2"/>
                </a:cxn>
                <a:cxn ang="10800000">
                  <a:pos x="wd2" y="hd2"/>
                </a:cxn>
                <a:cxn ang="16200000">
                  <a:pos x="wd2" y="hd2"/>
                </a:cxn>
              </a:cxnLst>
              <a:rect l="0" t="0" r="r" b="b"/>
              <a:pathLst>
                <a:path w="21585" h="21588" extrusionOk="0">
                  <a:moveTo>
                    <a:pt x="20974" y="15973"/>
                  </a:moveTo>
                  <a:lnTo>
                    <a:pt x="19554" y="15896"/>
                  </a:lnTo>
                  <a:cubicBezTo>
                    <a:pt x="19267" y="15884"/>
                    <a:pt x="19025" y="15542"/>
                    <a:pt x="18957" y="15060"/>
                  </a:cubicBezTo>
                  <a:cubicBezTo>
                    <a:pt x="18874" y="14413"/>
                    <a:pt x="18761" y="13780"/>
                    <a:pt x="18617" y="13146"/>
                  </a:cubicBezTo>
                  <a:cubicBezTo>
                    <a:pt x="18474" y="12512"/>
                    <a:pt x="18308" y="11904"/>
                    <a:pt x="18119" y="11333"/>
                  </a:cubicBezTo>
                  <a:cubicBezTo>
                    <a:pt x="17983" y="10902"/>
                    <a:pt x="18028" y="10382"/>
                    <a:pt x="18240" y="10053"/>
                  </a:cubicBezTo>
                  <a:lnTo>
                    <a:pt x="19274" y="8418"/>
                  </a:lnTo>
                  <a:cubicBezTo>
                    <a:pt x="19531" y="8025"/>
                    <a:pt x="19539" y="7353"/>
                    <a:pt x="19305" y="6922"/>
                  </a:cubicBezTo>
                  <a:lnTo>
                    <a:pt x="17983" y="4564"/>
                  </a:lnTo>
                  <a:cubicBezTo>
                    <a:pt x="17749" y="4133"/>
                    <a:pt x="17349" y="4120"/>
                    <a:pt x="17092" y="4513"/>
                  </a:cubicBezTo>
                  <a:lnTo>
                    <a:pt x="16057" y="6149"/>
                  </a:lnTo>
                  <a:cubicBezTo>
                    <a:pt x="15846" y="6478"/>
                    <a:pt x="15528" y="6529"/>
                    <a:pt x="15287" y="6263"/>
                  </a:cubicBezTo>
                  <a:cubicBezTo>
                    <a:pt x="14615" y="5553"/>
                    <a:pt x="13882" y="4995"/>
                    <a:pt x="13119" y="4627"/>
                  </a:cubicBezTo>
                  <a:cubicBezTo>
                    <a:pt x="12840" y="4488"/>
                    <a:pt x="12651" y="4070"/>
                    <a:pt x="12658" y="3575"/>
                  </a:cubicBezTo>
                  <a:lnTo>
                    <a:pt x="12704" y="1192"/>
                  </a:lnTo>
                  <a:cubicBezTo>
                    <a:pt x="12711" y="609"/>
                    <a:pt x="12439" y="127"/>
                    <a:pt x="12092" y="102"/>
                  </a:cubicBezTo>
                  <a:lnTo>
                    <a:pt x="10166" y="1"/>
                  </a:lnTo>
                  <a:cubicBezTo>
                    <a:pt x="9819" y="-12"/>
                    <a:pt x="9532" y="444"/>
                    <a:pt x="9517" y="1027"/>
                  </a:cubicBezTo>
                  <a:lnTo>
                    <a:pt x="9471" y="3411"/>
                  </a:lnTo>
                  <a:cubicBezTo>
                    <a:pt x="9464" y="3892"/>
                    <a:pt x="9260" y="4298"/>
                    <a:pt x="8973" y="4412"/>
                  </a:cubicBezTo>
                  <a:cubicBezTo>
                    <a:pt x="8588" y="4551"/>
                    <a:pt x="8210" y="4742"/>
                    <a:pt x="7832" y="4982"/>
                  </a:cubicBezTo>
                  <a:cubicBezTo>
                    <a:pt x="7455" y="5223"/>
                    <a:pt x="7092" y="5502"/>
                    <a:pt x="6752" y="5819"/>
                  </a:cubicBezTo>
                  <a:cubicBezTo>
                    <a:pt x="6496" y="6047"/>
                    <a:pt x="6186" y="5971"/>
                    <a:pt x="5990" y="5616"/>
                  </a:cubicBezTo>
                  <a:lnTo>
                    <a:pt x="5015" y="3880"/>
                  </a:lnTo>
                  <a:cubicBezTo>
                    <a:pt x="4781" y="3449"/>
                    <a:pt x="4381" y="3436"/>
                    <a:pt x="4124" y="3829"/>
                  </a:cubicBezTo>
                  <a:lnTo>
                    <a:pt x="2719" y="6047"/>
                  </a:lnTo>
                  <a:cubicBezTo>
                    <a:pt x="2463" y="6440"/>
                    <a:pt x="2455" y="7112"/>
                    <a:pt x="2689" y="7543"/>
                  </a:cubicBezTo>
                  <a:lnTo>
                    <a:pt x="3664" y="9280"/>
                  </a:lnTo>
                  <a:cubicBezTo>
                    <a:pt x="3860" y="9634"/>
                    <a:pt x="3890" y="10167"/>
                    <a:pt x="3731" y="10572"/>
                  </a:cubicBezTo>
                  <a:cubicBezTo>
                    <a:pt x="3309" y="11701"/>
                    <a:pt x="2976" y="12930"/>
                    <a:pt x="2757" y="14211"/>
                  </a:cubicBezTo>
                  <a:cubicBezTo>
                    <a:pt x="2674" y="14680"/>
                    <a:pt x="2425" y="14996"/>
                    <a:pt x="2130" y="14984"/>
                  </a:cubicBezTo>
                  <a:lnTo>
                    <a:pt x="710" y="14908"/>
                  </a:lnTo>
                  <a:cubicBezTo>
                    <a:pt x="363" y="14895"/>
                    <a:pt x="76" y="15351"/>
                    <a:pt x="61" y="15934"/>
                  </a:cubicBezTo>
                  <a:lnTo>
                    <a:pt x="1" y="19167"/>
                  </a:lnTo>
                  <a:cubicBezTo>
                    <a:pt x="-7" y="19750"/>
                    <a:pt x="265" y="20232"/>
                    <a:pt x="612" y="20257"/>
                  </a:cubicBezTo>
                  <a:lnTo>
                    <a:pt x="2032" y="20333"/>
                  </a:lnTo>
                  <a:cubicBezTo>
                    <a:pt x="2319" y="20346"/>
                    <a:pt x="2561" y="20688"/>
                    <a:pt x="2629" y="21170"/>
                  </a:cubicBezTo>
                  <a:cubicBezTo>
                    <a:pt x="2644" y="21309"/>
                    <a:pt x="2667" y="21449"/>
                    <a:pt x="2689" y="21575"/>
                  </a:cubicBezTo>
                  <a:lnTo>
                    <a:pt x="5212" y="21575"/>
                  </a:lnTo>
                  <a:cubicBezTo>
                    <a:pt x="5136" y="21220"/>
                    <a:pt x="5068" y="20853"/>
                    <a:pt x="5015" y="20485"/>
                  </a:cubicBezTo>
                  <a:cubicBezTo>
                    <a:pt x="4751" y="18672"/>
                    <a:pt x="4796" y="16834"/>
                    <a:pt x="5114" y="15136"/>
                  </a:cubicBezTo>
                  <a:cubicBezTo>
                    <a:pt x="5257" y="14363"/>
                    <a:pt x="5461" y="13615"/>
                    <a:pt x="5710" y="12930"/>
                  </a:cubicBezTo>
                  <a:cubicBezTo>
                    <a:pt x="6262" y="11409"/>
                    <a:pt x="7047" y="10129"/>
                    <a:pt x="8036" y="9267"/>
                  </a:cubicBezTo>
                  <a:cubicBezTo>
                    <a:pt x="8248" y="9077"/>
                    <a:pt x="8467" y="8912"/>
                    <a:pt x="8693" y="8773"/>
                  </a:cubicBezTo>
                  <a:cubicBezTo>
                    <a:pt x="8920" y="8633"/>
                    <a:pt x="9154" y="8506"/>
                    <a:pt x="9388" y="8418"/>
                  </a:cubicBezTo>
                  <a:cubicBezTo>
                    <a:pt x="10468" y="7974"/>
                    <a:pt x="11563" y="8050"/>
                    <a:pt x="12575" y="8582"/>
                  </a:cubicBezTo>
                  <a:cubicBezTo>
                    <a:pt x="13036" y="8823"/>
                    <a:pt x="13482" y="9166"/>
                    <a:pt x="13889" y="9584"/>
                  </a:cubicBezTo>
                  <a:cubicBezTo>
                    <a:pt x="14796" y="10509"/>
                    <a:pt x="15559" y="11827"/>
                    <a:pt x="16072" y="13488"/>
                  </a:cubicBezTo>
                  <a:cubicBezTo>
                    <a:pt x="16185" y="13843"/>
                    <a:pt x="16284" y="14211"/>
                    <a:pt x="16367" y="14591"/>
                  </a:cubicBezTo>
                  <a:cubicBezTo>
                    <a:pt x="16450" y="14971"/>
                    <a:pt x="16525" y="15364"/>
                    <a:pt x="16578" y="15757"/>
                  </a:cubicBezTo>
                  <a:cubicBezTo>
                    <a:pt x="16842" y="17570"/>
                    <a:pt x="16797" y="19408"/>
                    <a:pt x="16480" y="21106"/>
                  </a:cubicBezTo>
                  <a:cubicBezTo>
                    <a:pt x="16450" y="21271"/>
                    <a:pt x="16419" y="21436"/>
                    <a:pt x="16382" y="21588"/>
                  </a:cubicBezTo>
                  <a:lnTo>
                    <a:pt x="18980" y="21588"/>
                  </a:lnTo>
                  <a:cubicBezTo>
                    <a:pt x="19101" y="21373"/>
                    <a:pt x="19274" y="21246"/>
                    <a:pt x="19456" y="21258"/>
                  </a:cubicBezTo>
                  <a:lnTo>
                    <a:pt x="20875" y="21334"/>
                  </a:lnTo>
                  <a:cubicBezTo>
                    <a:pt x="21223" y="21347"/>
                    <a:pt x="21510" y="20891"/>
                    <a:pt x="21525" y="20308"/>
                  </a:cubicBezTo>
                  <a:lnTo>
                    <a:pt x="21585" y="17075"/>
                  </a:lnTo>
                  <a:cubicBezTo>
                    <a:pt x="21593" y="16480"/>
                    <a:pt x="21321" y="15998"/>
                    <a:pt x="20974" y="15973"/>
                  </a:cubicBezTo>
                  <a:close/>
                </a:path>
              </a:pathLst>
            </a:custGeom>
            <a:solidFill>
              <a:schemeClr val="accent2"/>
            </a:solidFill>
            <a:ln w="12700">
              <a:miter lim="400000"/>
            </a:ln>
          </p:spPr>
          <p:txBody>
            <a:bodyPr lIns="38100" tIns="38100" rIns="38100" bIns="38100" anchor="ctr"/>
            <a:lstStyle/>
            <a:p>
              <a:pPr>
                <a:defRPr sz="3000">
                  <a:solidFill>
                    <a:srgbClr val="FFFFFF"/>
                  </a:solidFill>
                </a:defRPr>
              </a:pPr>
              <a:endParaRPr/>
            </a:p>
          </p:txBody>
        </p:sp>
        <p:sp>
          <p:nvSpPr>
            <p:cNvPr id="75" name="Shape">
              <a:extLst>
                <a:ext uri="{FF2B5EF4-FFF2-40B4-BE49-F238E27FC236}">
                  <a16:creationId xmlns:a16="http://schemas.microsoft.com/office/drawing/2014/main" id="{1F856537-2D36-6E45-A8C1-376E55046DC5}"/>
                </a:ext>
              </a:extLst>
            </p:cNvPr>
            <p:cNvSpPr/>
            <p:nvPr userDrawn="1"/>
          </p:nvSpPr>
          <p:spPr>
            <a:xfrm>
              <a:off x="4025900" y="5611790"/>
              <a:ext cx="1800270" cy="1246210"/>
            </a:xfrm>
            <a:custGeom>
              <a:avLst/>
              <a:gdLst/>
              <a:ahLst/>
              <a:cxnLst>
                <a:cxn ang="0">
                  <a:pos x="wd2" y="hd2"/>
                </a:cxn>
                <a:cxn ang="5400000">
                  <a:pos x="wd2" y="hd2"/>
                </a:cxn>
                <a:cxn ang="10800000">
                  <a:pos x="wd2" y="hd2"/>
                </a:cxn>
                <a:cxn ang="16200000">
                  <a:pos x="wd2" y="hd2"/>
                </a:cxn>
              </a:cxnLst>
              <a:rect l="0" t="0" r="r" b="b"/>
              <a:pathLst>
                <a:path w="21278" h="21366" extrusionOk="0">
                  <a:moveTo>
                    <a:pt x="20794" y="20016"/>
                  </a:moveTo>
                  <a:cubicBezTo>
                    <a:pt x="21364" y="17403"/>
                    <a:pt x="21439" y="14551"/>
                    <a:pt x="20974" y="11764"/>
                  </a:cubicBezTo>
                  <a:cubicBezTo>
                    <a:pt x="20869" y="11154"/>
                    <a:pt x="20749" y="10566"/>
                    <a:pt x="20583" y="9978"/>
                  </a:cubicBezTo>
                  <a:cubicBezTo>
                    <a:pt x="20433" y="9390"/>
                    <a:pt x="20253" y="8824"/>
                    <a:pt x="20058" y="8258"/>
                  </a:cubicBezTo>
                  <a:cubicBezTo>
                    <a:pt x="19142" y="5710"/>
                    <a:pt x="17776" y="3664"/>
                    <a:pt x="16155" y="2248"/>
                  </a:cubicBezTo>
                  <a:cubicBezTo>
                    <a:pt x="15420" y="1595"/>
                    <a:pt x="14624" y="1073"/>
                    <a:pt x="13799" y="702"/>
                  </a:cubicBezTo>
                  <a:cubicBezTo>
                    <a:pt x="11997" y="-125"/>
                    <a:pt x="10031" y="-234"/>
                    <a:pt x="8110" y="441"/>
                  </a:cubicBezTo>
                  <a:cubicBezTo>
                    <a:pt x="7689" y="593"/>
                    <a:pt x="7284" y="768"/>
                    <a:pt x="6879" y="1007"/>
                  </a:cubicBezTo>
                  <a:cubicBezTo>
                    <a:pt x="6474" y="1225"/>
                    <a:pt x="6083" y="1486"/>
                    <a:pt x="5693" y="1769"/>
                  </a:cubicBezTo>
                  <a:cubicBezTo>
                    <a:pt x="3937" y="3098"/>
                    <a:pt x="2526" y="5079"/>
                    <a:pt x="1550" y="7431"/>
                  </a:cubicBezTo>
                  <a:cubicBezTo>
                    <a:pt x="1100" y="8497"/>
                    <a:pt x="740" y="9652"/>
                    <a:pt x="484" y="10849"/>
                  </a:cubicBezTo>
                  <a:cubicBezTo>
                    <a:pt x="-86" y="13462"/>
                    <a:pt x="-161" y="16314"/>
                    <a:pt x="304" y="19102"/>
                  </a:cubicBezTo>
                  <a:cubicBezTo>
                    <a:pt x="409" y="19711"/>
                    <a:pt x="529" y="20299"/>
                    <a:pt x="695" y="20887"/>
                  </a:cubicBezTo>
                  <a:cubicBezTo>
                    <a:pt x="740" y="21061"/>
                    <a:pt x="785" y="21214"/>
                    <a:pt x="830" y="21366"/>
                  </a:cubicBezTo>
                  <a:lnTo>
                    <a:pt x="20448" y="21366"/>
                  </a:lnTo>
                  <a:cubicBezTo>
                    <a:pt x="20583" y="20931"/>
                    <a:pt x="20688" y="20473"/>
                    <a:pt x="20794" y="20016"/>
                  </a:cubicBezTo>
                  <a:close/>
                </a:path>
              </a:pathLst>
            </a:custGeom>
            <a:solidFill>
              <a:schemeClr val="accent2"/>
            </a:solidFill>
            <a:ln w="12700">
              <a:miter lim="400000"/>
            </a:ln>
          </p:spPr>
          <p:txBody>
            <a:bodyPr lIns="38100" tIns="38100" rIns="38100" bIns="38100" anchor="ctr"/>
            <a:lstStyle/>
            <a:p>
              <a:pPr>
                <a:defRPr sz="3000">
                  <a:solidFill>
                    <a:srgbClr val="FFFFFF"/>
                  </a:solidFill>
                </a:defRPr>
              </a:pPr>
              <a:endParaRPr/>
            </a:p>
          </p:txBody>
        </p:sp>
        <p:sp>
          <p:nvSpPr>
            <p:cNvPr id="76" name="Shape">
              <a:extLst>
                <a:ext uri="{FF2B5EF4-FFF2-40B4-BE49-F238E27FC236}">
                  <a16:creationId xmlns:a16="http://schemas.microsoft.com/office/drawing/2014/main" id="{008276AB-B30E-9E42-A604-AEE3CF168B9F}"/>
                </a:ext>
              </a:extLst>
            </p:cNvPr>
            <p:cNvSpPr/>
            <p:nvPr userDrawn="1"/>
          </p:nvSpPr>
          <p:spPr>
            <a:xfrm>
              <a:off x="0" y="4404286"/>
              <a:ext cx="3397255" cy="2453714"/>
            </a:xfrm>
            <a:custGeom>
              <a:avLst/>
              <a:gdLst/>
              <a:ahLst/>
              <a:cxnLst>
                <a:cxn ang="0">
                  <a:pos x="wd2" y="hd2"/>
                </a:cxn>
                <a:cxn ang="5400000">
                  <a:pos x="wd2" y="hd2"/>
                </a:cxn>
                <a:cxn ang="10800000">
                  <a:pos x="wd2" y="hd2"/>
                </a:cxn>
                <a:cxn ang="16200000">
                  <a:pos x="wd2" y="hd2"/>
                </a:cxn>
              </a:cxnLst>
              <a:rect l="0" t="0" r="r" b="b"/>
              <a:pathLst>
                <a:path w="21600" h="21578" extrusionOk="0">
                  <a:moveTo>
                    <a:pt x="20704" y="20673"/>
                  </a:moveTo>
                  <a:lnTo>
                    <a:pt x="18467" y="20573"/>
                  </a:lnTo>
                  <a:cubicBezTo>
                    <a:pt x="18015" y="20550"/>
                    <a:pt x="17635" y="20104"/>
                    <a:pt x="17530" y="19489"/>
                  </a:cubicBezTo>
                  <a:cubicBezTo>
                    <a:pt x="17393" y="18663"/>
                    <a:pt x="17215" y="17825"/>
                    <a:pt x="16997" y="17010"/>
                  </a:cubicBezTo>
                  <a:cubicBezTo>
                    <a:pt x="16779" y="16195"/>
                    <a:pt x="16513" y="15402"/>
                    <a:pt x="16214" y="14665"/>
                  </a:cubicBezTo>
                  <a:cubicBezTo>
                    <a:pt x="15996" y="14117"/>
                    <a:pt x="16069" y="13425"/>
                    <a:pt x="16400" y="13001"/>
                  </a:cubicBezTo>
                  <a:lnTo>
                    <a:pt x="18031" y="10890"/>
                  </a:lnTo>
                  <a:cubicBezTo>
                    <a:pt x="18427" y="10376"/>
                    <a:pt x="18451" y="9505"/>
                    <a:pt x="18071" y="8958"/>
                  </a:cubicBezTo>
                  <a:lnTo>
                    <a:pt x="15996" y="5897"/>
                  </a:lnTo>
                  <a:cubicBezTo>
                    <a:pt x="15625" y="5350"/>
                    <a:pt x="14995" y="5317"/>
                    <a:pt x="14599" y="5841"/>
                  </a:cubicBezTo>
                  <a:lnTo>
                    <a:pt x="12968" y="7964"/>
                  </a:lnTo>
                  <a:cubicBezTo>
                    <a:pt x="12637" y="8388"/>
                    <a:pt x="12136" y="8455"/>
                    <a:pt x="11757" y="8120"/>
                  </a:cubicBezTo>
                  <a:cubicBezTo>
                    <a:pt x="10699" y="7193"/>
                    <a:pt x="9552" y="6478"/>
                    <a:pt x="8357" y="5998"/>
                  </a:cubicBezTo>
                  <a:cubicBezTo>
                    <a:pt x="7921" y="5819"/>
                    <a:pt x="7623" y="5272"/>
                    <a:pt x="7639" y="4635"/>
                  </a:cubicBezTo>
                  <a:lnTo>
                    <a:pt x="7711" y="1542"/>
                  </a:lnTo>
                  <a:cubicBezTo>
                    <a:pt x="7728" y="782"/>
                    <a:pt x="7300" y="157"/>
                    <a:pt x="6759" y="134"/>
                  </a:cubicBezTo>
                  <a:lnTo>
                    <a:pt x="3731" y="0"/>
                  </a:lnTo>
                  <a:cubicBezTo>
                    <a:pt x="3181" y="-22"/>
                    <a:pt x="2729" y="570"/>
                    <a:pt x="2713" y="1318"/>
                  </a:cubicBezTo>
                  <a:lnTo>
                    <a:pt x="2640" y="4412"/>
                  </a:lnTo>
                  <a:cubicBezTo>
                    <a:pt x="2624" y="5037"/>
                    <a:pt x="2301" y="5562"/>
                    <a:pt x="1857" y="5707"/>
                  </a:cubicBezTo>
                  <a:cubicBezTo>
                    <a:pt x="1260" y="5897"/>
                    <a:pt x="654" y="6143"/>
                    <a:pt x="65" y="6445"/>
                  </a:cubicBezTo>
                  <a:cubicBezTo>
                    <a:pt x="40" y="6456"/>
                    <a:pt x="24" y="6467"/>
                    <a:pt x="0" y="6478"/>
                  </a:cubicBezTo>
                  <a:lnTo>
                    <a:pt x="0" y="12263"/>
                  </a:lnTo>
                  <a:cubicBezTo>
                    <a:pt x="121" y="12163"/>
                    <a:pt x="242" y="12074"/>
                    <a:pt x="363" y="11984"/>
                  </a:cubicBezTo>
                  <a:cubicBezTo>
                    <a:pt x="694" y="11739"/>
                    <a:pt x="1042" y="11526"/>
                    <a:pt x="1397" y="11336"/>
                  </a:cubicBezTo>
                  <a:cubicBezTo>
                    <a:pt x="1760" y="11147"/>
                    <a:pt x="2116" y="10990"/>
                    <a:pt x="2479" y="10867"/>
                  </a:cubicBezTo>
                  <a:cubicBezTo>
                    <a:pt x="4175" y="10287"/>
                    <a:pt x="5895" y="10398"/>
                    <a:pt x="7485" y="11080"/>
                  </a:cubicBezTo>
                  <a:cubicBezTo>
                    <a:pt x="8212" y="11392"/>
                    <a:pt x="8906" y="11828"/>
                    <a:pt x="9552" y="12375"/>
                  </a:cubicBezTo>
                  <a:cubicBezTo>
                    <a:pt x="10974" y="13570"/>
                    <a:pt x="12169" y="15279"/>
                    <a:pt x="12984" y="17423"/>
                  </a:cubicBezTo>
                  <a:cubicBezTo>
                    <a:pt x="13162" y="17881"/>
                    <a:pt x="13315" y="18361"/>
                    <a:pt x="13453" y="18853"/>
                  </a:cubicBezTo>
                  <a:cubicBezTo>
                    <a:pt x="13590" y="19355"/>
                    <a:pt x="13703" y="19847"/>
                    <a:pt x="13792" y="20361"/>
                  </a:cubicBezTo>
                  <a:cubicBezTo>
                    <a:pt x="13864" y="20763"/>
                    <a:pt x="13921" y="21165"/>
                    <a:pt x="13961" y="21578"/>
                  </a:cubicBezTo>
                  <a:lnTo>
                    <a:pt x="21600" y="21578"/>
                  </a:lnTo>
                  <a:cubicBezTo>
                    <a:pt x="21471" y="21064"/>
                    <a:pt x="21124" y="20684"/>
                    <a:pt x="20704" y="20673"/>
                  </a:cubicBezTo>
                  <a:close/>
                </a:path>
              </a:pathLst>
            </a:custGeom>
            <a:solidFill>
              <a:schemeClr val="accent1"/>
            </a:solidFill>
            <a:ln w="12700">
              <a:miter lim="400000"/>
            </a:ln>
          </p:spPr>
          <p:txBody>
            <a:bodyPr lIns="38100" tIns="38100" rIns="38100" bIns="38100" anchor="ctr"/>
            <a:lstStyle/>
            <a:p>
              <a:pPr>
                <a:defRPr sz="3000">
                  <a:solidFill>
                    <a:srgbClr val="FFFFFF"/>
                  </a:solidFill>
                </a:defRPr>
              </a:pPr>
              <a:endParaRPr/>
            </a:p>
          </p:txBody>
        </p:sp>
        <p:sp>
          <p:nvSpPr>
            <p:cNvPr id="77" name="Shape">
              <a:extLst>
                <a:ext uri="{FF2B5EF4-FFF2-40B4-BE49-F238E27FC236}">
                  <a16:creationId xmlns:a16="http://schemas.microsoft.com/office/drawing/2014/main" id="{05401435-3EF8-354D-A638-9DE1CF56AC1B}"/>
                </a:ext>
              </a:extLst>
            </p:cNvPr>
            <p:cNvSpPr/>
            <p:nvPr userDrawn="1"/>
          </p:nvSpPr>
          <p:spPr>
            <a:xfrm>
              <a:off x="0" y="5745009"/>
              <a:ext cx="2045973" cy="1112991"/>
            </a:xfrm>
            <a:custGeom>
              <a:avLst/>
              <a:gdLst/>
              <a:ahLst/>
              <a:cxnLst>
                <a:cxn ang="0">
                  <a:pos x="wd2" y="hd2"/>
                </a:cxn>
                <a:cxn ang="5400000">
                  <a:pos x="wd2" y="hd2"/>
                </a:cxn>
                <a:cxn ang="10800000">
                  <a:pos x="wd2" y="hd2"/>
                </a:cxn>
                <a:cxn ang="16200000">
                  <a:pos x="wd2" y="hd2"/>
                </a:cxn>
              </a:cxnLst>
              <a:rect l="0" t="0" r="r" b="b"/>
              <a:pathLst>
                <a:path w="21600" h="21198" extrusionOk="0">
                  <a:moveTo>
                    <a:pt x="20876" y="16264"/>
                  </a:moveTo>
                  <a:cubicBezTo>
                    <a:pt x="20675" y="15296"/>
                    <a:pt x="20433" y="14353"/>
                    <a:pt x="20179" y="13482"/>
                  </a:cubicBezTo>
                  <a:cubicBezTo>
                    <a:pt x="18972" y="9322"/>
                    <a:pt x="17175" y="5984"/>
                    <a:pt x="15057" y="3662"/>
                  </a:cubicBezTo>
                  <a:cubicBezTo>
                    <a:pt x="14092" y="2597"/>
                    <a:pt x="13046" y="1751"/>
                    <a:pt x="11973" y="1146"/>
                  </a:cubicBezTo>
                  <a:cubicBezTo>
                    <a:pt x="9613" y="-184"/>
                    <a:pt x="7039" y="-402"/>
                    <a:pt x="4505" y="735"/>
                  </a:cubicBezTo>
                  <a:cubicBezTo>
                    <a:pt x="3955" y="977"/>
                    <a:pt x="3419" y="1267"/>
                    <a:pt x="2883" y="1654"/>
                  </a:cubicBezTo>
                  <a:cubicBezTo>
                    <a:pt x="2346" y="2017"/>
                    <a:pt x="1823" y="2452"/>
                    <a:pt x="1341" y="2912"/>
                  </a:cubicBezTo>
                  <a:cubicBezTo>
                    <a:pt x="872" y="3347"/>
                    <a:pt x="429" y="3831"/>
                    <a:pt x="0" y="4363"/>
                  </a:cubicBezTo>
                  <a:lnTo>
                    <a:pt x="0" y="21198"/>
                  </a:lnTo>
                  <a:lnTo>
                    <a:pt x="21600" y="21198"/>
                  </a:lnTo>
                  <a:cubicBezTo>
                    <a:pt x="21546" y="20545"/>
                    <a:pt x="21466" y="19892"/>
                    <a:pt x="21385" y="19239"/>
                  </a:cubicBezTo>
                  <a:cubicBezTo>
                    <a:pt x="21251" y="18199"/>
                    <a:pt x="21090" y="17231"/>
                    <a:pt x="20876" y="16264"/>
                  </a:cubicBezTo>
                  <a:close/>
                </a:path>
              </a:pathLst>
            </a:custGeom>
            <a:solidFill>
              <a:schemeClr val="accent1"/>
            </a:solidFill>
            <a:ln w="12700">
              <a:miter lim="400000"/>
            </a:ln>
          </p:spPr>
          <p:txBody>
            <a:bodyPr lIns="38100" tIns="38100" rIns="38100" bIns="38100" anchor="ctr"/>
            <a:lstStyle/>
            <a:p>
              <a:pPr>
                <a:defRPr sz="3000">
                  <a:solidFill>
                    <a:srgbClr val="FFFFFF"/>
                  </a:solidFill>
                </a:defRPr>
              </a:pPr>
              <a:endParaRPr/>
            </a:p>
          </p:txBody>
        </p:sp>
      </p:grpSp>
    </p:spTree>
    <p:extLst>
      <p:ext uri="{BB962C8B-B14F-4D97-AF65-F5344CB8AC3E}">
        <p14:creationId xmlns:p14="http://schemas.microsoft.com/office/powerpoint/2010/main" val="39351626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1465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image" Target="../media/image1.jpeg"/><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3.xml"/><Relationship Id="rId1" Type="http://schemas.openxmlformats.org/officeDocument/2006/relationships/slideLayout" Target="../slideLayouts/slideLayout2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2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D5D7CED3-D750-46F8-B6BB-385F8997B798}"/>
              </a:ext>
            </a:extLst>
          </p:cNvPr>
          <p:cNvPicPr>
            <a:picLocks noChangeAspect="1"/>
          </p:cNvPicPr>
          <p:nvPr userDrawn="1"/>
        </p:nvPicPr>
        <p:blipFill>
          <a:blip r:embed="rId11">
            <a:alphaModFix amt="50000"/>
          </a:blip>
          <a:stretch>
            <a:fillRect/>
          </a:stretch>
        </p:blipFill>
        <p:spPr>
          <a:xfrm>
            <a:off x="0" y="0"/>
            <a:ext cx="12192000" cy="6857999"/>
          </a:xfrm>
          <a:prstGeom prst="rect">
            <a:avLst/>
          </a:prstGeom>
        </p:spPr>
      </p:pic>
      <p:sp>
        <p:nvSpPr>
          <p:cNvPr id="2" name="Title Placeholder 1">
            <a:extLst>
              <a:ext uri="{FF2B5EF4-FFF2-40B4-BE49-F238E27FC236}">
                <a16:creationId xmlns:a16="http://schemas.microsoft.com/office/drawing/2014/main" id="{7D6C7F94-AC2B-4ABA-8168-9102B651ED5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499E8B4-649E-4A8B-B6EE-CC6C44EF5A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	</a:t>
            </a:r>
          </a:p>
        </p:txBody>
      </p:sp>
      <p:pic>
        <p:nvPicPr>
          <p:cNvPr id="5" name="Picture Placeholder 8" descr="A picture containing text, clock, clipart&#10;&#10;Description automatically generated">
            <a:extLst>
              <a:ext uri="{FF2B5EF4-FFF2-40B4-BE49-F238E27FC236}">
                <a16:creationId xmlns:a16="http://schemas.microsoft.com/office/drawing/2014/main" id="{175F5D2F-FA36-45BC-9731-C9D46A665D37}"/>
              </a:ext>
            </a:extLst>
          </p:cNvPr>
          <p:cNvPicPr>
            <a:picLocks noChangeAspect="1"/>
          </p:cNvPicPr>
          <p:nvPr userDrawn="1"/>
        </p:nvPicPr>
        <p:blipFill rotWithShape="1">
          <a:blip r:embed="rId12"/>
          <a:srcRect l="-1580" t="-194645" r="1" b="-196225"/>
          <a:stretch/>
        </p:blipFill>
        <p:spPr>
          <a:xfrm>
            <a:off x="11073447" y="6097774"/>
            <a:ext cx="976710" cy="1004405"/>
          </a:xfrm>
          <a:prstGeom prst="rect">
            <a:avLst/>
          </a:prstGeom>
        </p:spPr>
      </p:pic>
    </p:spTree>
    <p:extLst>
      <p:ext uri="{BB962C8B-B14F-4D97-AF65-F5344CB8AC3E}">
        <p14:creationId xmlns:p14="http://schemas.microsoft.com/office/powerpoint/2010/main" val="2263027695"/>
      </p:ext>
    </p:extLst>
  </p:cSld>
  <p:clrMap bg1="lt1" tx1="dk1" bg2="lt2" tx2="dk2" accent1="accent1" accent2="accent2" accent3="accent3" accent4="accent4" accent5="accent5" accent6="accent6" hlink="hlink" folHlink="folHlink"/>
  <p:sldLayoutIdLst>
    <p:sldLayoutId id="2147483688" r:id="rId1"/>
    <p:sldLayoutId id="2147483707" r:id="rId2"/>
    <p:sldLayoutId id="2147483689" r:id="rId3"/>
    <p:sldLayoutId id="2147483690" r:id="rId4"/>
    <p:sldLayoutId id="2147483691" r:id="rId5"/>
    <p:sldLayoutId id="2147483692" r:id="rId6"/>
    <p:sldLayoutId id="2147483693" r:id="rId7"/>
    <p:sldLayoutId id="2147483694" r:id="rId8"/>
    <p:sldLayoutId id="2147483677" r:id="rId9"/>
  </p:sldLayoutIdLst>
  <p:hf hdr="0"/>
  <p:txStyles>
    <p:titleStyle>
      <a:lvl1pPr algn="l" defTabSz="914400" rtl="0" eaLnBrk="1" latinLnBrk="0" hangingPunct="1">
        <a:lnSpc>
          <a:spcPct val="90000"/>
        </a:lnSpc>
        <a:spcBef>
          <a:spcPct val="0"/>
        </a:spcBef>
        <a:buNone/>
        <a:defRPr sz="4400" b="1" kern="1200">
          <a:solidFill>
            <a:schemeClr val="accent6">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spcAft>
          <a:spcPts val="1200"/>
        </a:spcAft>
        <a:buFont typeface="Arial" panose="020B0604020202020204" pitchFamily="34" charset="0"/>
        <a:buChar char="•"/>
        <a:defRPr sz="2800" kern="1200">
          <a:solidFill>
            <a:schemeClr val="accent6">
              <a:lumMod val="50000"/>
            </a:schemeClr>
          </a:solidFill>
          <a:latin typeface="+mn-lt"/>
          <a:ea typeface="+mn-ea"/>
          <a:cs typeface="+mn-cs"/>
        </a:defRPr>
      </a:lvl1pPr>
      <a:lvl2pPr marL="685800" indent="-228600" algn="l" defTabSz="914400" rtl="0" eaLnBrk="1" latinLnBrk="0" hangingPunct="1">
        <a:lnSpc>
          <a:spcPct val="90000"/>
        </a:lnSpc>
        <a:spcBef>
          <a:spcPts val="500"/>
        </a:spcBef>
        <a:spcAft>
          <a:spcPts val="1200"/>
        </a:spcAft>
        <a:buFont typeface="Arial" panose="020B0604020202020204" pitchFamily="34" charset="0"/>
        <a:buChar char="•"/>
        <a:defRPr sz="2400" kern="1200">
          <a:solidFill>
            <a:schemeClr val="accent6">
              <a:lumMod val="50000"/>
            </a:schemeClr>
          </a:solidFill>
          <a:latin typeface="+mn-lt"/>
          <a:ea typeface="+mn-ea"/>
          <a:cs typeface="+mn-cs"/>
        </a:defRPr>
      </a:lvl2pPr>
      <a:lvl3pPr marL="1143000" indent="-228600" algn="l" defTabSz="914400" rtl="0" eaLnBrk="1" latinLnBrk="0" hangingPunct="1">
        <a:lnSpc>
          <a:spcPct val="90000"/>
        </a:lnSpc>
        <a:spcBef>
          <a:spcPts val="500"/>
        </a:spcBef>
        <a:spcAft>
          <a:spcPts val="1200"/>
        </a:spcAft>
        <a:buFont typeface="Arial" panose="020B0604020202020204" pitchFamily="34" charset="0"/>
        <a:buChar char="•"/>
        <a:defRPr sz="2000" kern="1200">
          <a:solidFill>
            <a:schemeClr val="accent6">
              <a:lumMod val="50000"/>
            </a:schemeClr>
          </a:solidFill>
          <a:latin typeface="+mn-lt"/>
          <a:ea typeface="+mn-ea"/>
          <a:cs typeface="+mn-cs"/>
        </a:defRPr>
      </a:lvl3pPr>
      <a:lvl4pPr marL="1600200" indent="-228600" algn="l" defTabSz="914400" rtl="0" eaLnBrk="1" latinLnBrk="0" hangingPunct="1">
        <a:lnSpc>
          <a:spcPct val="90000"/>
        </a:lnSpc>
        <a:spcBef>
          <a:spcPts val="500"/>
        </a:spcBef>
        <a:spcAft>
          <a:spcPts val="1200"/>
        </a:spcAft>
        <a:buFont typeface="Arial" panose="020B0604020202020204" pitchFamily="34" charset="0"/>
        <a:buChar char="•"/>
        <a:defRPr sz="1800" kern="1200">
          <a:solidFill>
            <a:schemeClr val="accent6">
              <a:lumMod val="50000"/>
            </a:schemeClr>
          </a:solidFill>
          <a:latin typeface="+mn-lt"/>
          <a:ea typeface="+mn-ea"/>
          <a:cs typeface="+mn-cs"/>
        </a:defRPr>
      </a:lvl4pPr>
      <a:lvl5pPr marL="2057400" indent="-228600" algn="l" defTabSz="914400" rtl="0" eaLnBrk="1" latinLnBrk="0" hangingPunct="1">
        <a:lnSpc>
          <a:spcPct val="90000"/>
        </a:lnSpc>
        <a:spcBef>
          <a:spcPts val="500"/>
        </a:spcBef>
        <a:spcAft>
          <a:spcPts val="1200"/>
        </a:spcAft>
        <a:buFont typeface="Arial" panose="020B0604020202020204" pitchFamily="34" charset="0"/>
        <a:buChar char="•"/>
        <a:defRPr sz="1800" kern="1200">
          <a:solidFill>
            <a:schemeClr val="accent6">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2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1A1A52B5-1C0C-42FA-BE80-9C44D3F8EBA6}"/>
              </a:ext>
            </a:extLst>
          </p:cNvPr>
          <p:cNvPicPr>
            <a:picLocks noChangeAspect="1"/>
          </p:cNvPicPr>
          <p:nvPr userDrawn="1"/>
        </p:nvPicPr>
        <p:blipFill>
          <a:blip r:embed="rId13">
            <a:alphaModFix amt="50000"/>
          </a:blip>
          <a:stretch>
            <a:fillRect/>
          </a:stretch>
        </p:blipFill>
        <p:spPr>
          <a:xfrm>
            <a:off x="0" y="0"/>
            <a:ext cx="12192000" cy="6857999"/>
          </a:xfrm>
          <a:prstGeom prst="rect">
            <a:avLst/>
          </a:prstGeom>
        </p:spPr>
      </p:pic>
      <p:sp>
        <p:nvSpPr>
          <p:cNvPr id="2" name="Title Placeholder 1">
            <a:extLst>
              <a:ext uri="{FF2B5EF4-FFF2-40B4-BE49-F238E27FC236}">
                <a16:creationId xmlns:a16="http://schemas.microsoft.com/office/drawing/2014/main" id="{7405974F-47C5-4D6C-828C-7EEDD554DD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7F69EC-C5F6-485C-99FB-CCA9A5D7FB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Placeholder 8" descr="A picture containing text, clock, clipart&#10;&#10;Description automatically generated">
            <a:extLst>
              <a:ext uri="{FF2B5EF4-FFF2-40B4-BE49-F238E27FC236}">
                <a16:creationId xmlns:a16="http://schemas.microsoft.com/office/drawing/2014/main" id="{04F8EAD2-F70A-43D3-ADA8-ECA79D1BDD1B}"/>
              </a:ext>
            </a:extLst>
          </p:cNvPr>
          <p:cNvPicPr>
            <a:picLocks noChangeAspect="1"/>
          </p:cNvPicPr>
          <p:nvPr userDrawn="1"/>
        </p:nvPicPr>
        <p:blipFill rotWithShape="1">
          <a:blip r:embed="rId14"/>
          <a:srcRect l="-1580" t="-194645" r="1" b="-196225"/>
          <a:stretch/>
        </p:blipFill>
        <p:spPr>
          <a:xfrm>
            <a:off x="11063922" y="6097774"/>
            <a:ext cx="976710" cy="1004405"/>
          </a:xfrm>
          <a:prstGeom prst="rect">
            <a:avLst/>
          </a:prstGeom>
        </p:spPr>
      </p:pic>
    </p:spTree>
    <p:extLst>
      <p:ext uri="{BB962C8B-B14F-4D97-AF65-F5344CB8AC3E}">
        <p14:creationId xmlns:p14="http://schemas.microsoft.com/office/powerpoint/2010/main" val="3530286262"/>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txStyles>
    <p:titleStyle>
      <a:lvl1pPr algn="l" defTabSz="914400" rtl="0" eaLnBrk="1" latinLnBrk="0" hangingPunct="1">
        <a:lnSpc>
          <a:spcPct val="90000"/>
        </a:lnSpc>
        <a:spcBef>
          <a:spcPct val="0"/>
        </a:spcBef>
        <a:buNone/>
        <a:defRPr sz="4400" kern="1200">
          <a:solidFill>
            <a:schemeClr val="accent6">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6">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6">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6">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6">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2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48248DAD-DC10-4568-9BCD-21A6162E5A1F}"/>
              </a:ext>
            </a:extLst>
          </p:cNvPr>
          <p:cNvPicPr>
            <a:picLocks noChangeAspect="1"/>
          </p:cNvPicPr>
          <p:nvPr userDrawn="1"/>
        </p:nvPicPr>
        <p:blipFill>
          <a:blip r:embed="rId3">
            <a:alphaModFix amt="50000"/>
          </a:blip>
          <a:stretch>
            <a:fillRect/>
          </a:stretch>
        </p:blipFill>
        <p:spPr>
          <a:xfrm>
            <a:off x="0" y="0"/>
            <a:ext cx="12192000" cy="6857999"/>
          </a:xfrm>
          <a:prstGeom prst="rect">
            <a:avLst/>
          </a:prstGeom>
        </p:spPr>
      </p:pic>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Placeholder 8" descr="A picture containing text, clock, clipart&#10;&#10;Description automatically generated">
            <a:extLst>
              <a:ext uri="{FF2B5EF4-FFF2-40B4-BE49-F238E27FC236}">
                <a16:creationId xmlns:a16="http://schemas.microsoft.com/office/drawing/2014/main" id="{0F533AC3-7A05-4A5E-9492-4762483D87B1}"/>
              </a:ext>
            </a:extLst>
          </p:cNvPr>
          <p:cNvPicPr>
            <a:picLocks noChangeAspect="1"/>
          </p:cNvPicPr>
          <p:nvPr userDrawn="1"/>
        </p:nvPicPr>
        <p:blipFill rotWithShape="1">
          <a:blip r:embed="rId4"/>
          <a:srcRect l="-1580" t="-194645" r="1" b="-196225"/>
          <a:stretch/>
        </p:blipFill>
        <p:spPr>
          <a:xfrm>
            <a:off x="11063922" y="6097774"/>
            <a:ext cx="976710" cy="1004405"/>
          </a:xfrm>
          <a:prstGeom prst="rect">
            <a:avLst/>
          </a:prstGeom>
        </p:spPr>
      </p:pic>
    </p:spTree>
    <p:extLst>
      <p:ext uri="{BB962C8B-B14F-4D97-AF65-F5344CB8AC3E}">
        <p14:creationId xmlns:p14="http://schemas.microsoft.com/office/powerpoint/2010/main" val="2005616584"/>
      </p:ext>
    </p:extLst>
  </p:cSld>
  <p:clrMap bg1="lt1" tx1="dk1" bg2="lt2" tx2="dk2" accent1="accent1" accent2="accent2" accent3="accent3" accent4="accent4" accent5="accent5" accent6="accent6" hlink="hlink" folHlink="folHlink"/>
  <p:sldLayoutIdLst>
    <p:sldLayoutId id="2147483669" r:id="rId1"/>
  </p:sldLayoutIdLst>
  <p:hf hdr="0"/>
  <p:txStyles>
    <p:titleStyle>
      <a:lvl1pPr algn="l" defTabSz="914400" rtl="0" eaLnBrk="1" latinLnBrk="0" hangingPunct="1">
        <a:lnSpc>
          <a:spcPct val="90000"/>
        </a:lnSpc>
        <a:spcBef>
          <a:spcPct val="0"/>
        </a:spcBef>
        <a:buNone/>
        <a:defRPr sz="4400" kern="1200">
          <a:solidFill>
            <a:schemeClr val="accent6">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6">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6">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6">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6">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699666" y="5267680"/>
            <a:ext cx="7065936" cy="1325563"/>
          </a:xfrm>
        </p:spPr>
        <p:txBody>
          <a:bodyPr>
            <a:normAutofit/>
          </a:bodyPr>
          <a:lstStyle/>
          <a:p>
            <a:pPr algn="ctr"/>
            <a:r>
              <a:rPr lang="en-US" sz="2800" dirty="0"/>
              <a:t>Welcome to today’s session!</a:t>
            </a:r>
            <a:br>
              <a:rPr lang="en-US" sz="2800" dirty="0"/>
            </a:br>
            <a:br>
              <a:rPr lang="en-US" sz="2800" dirty="0"/>
            </a:br>
            <a:r>
              <a:rPr lang="en-US" sz="2800" dirty="0"/>
              <a:t>We will begin shortly.</a:t>
            </a:r>
          </a:p>
        </p:txBody>
      </p:sp>
      <p:pic>
        <p:nvPicPr>
          <p:cNvPr id="4" name="Picture 3" descr="Forest road with vanishing point">
            <a:extLst>
              <a:ext uri="{FF2B5EF4-FFF2-40B4-BE49-F238E27FC236}">
                <a16:creationId xmlns:a16="http://schemas.microsoft.com/office/drawing/2014/main" id="{B128A5CB-5EF0-427D-BC41-06DE3CEA9FFB}"/>
              </a:ext>
            </a:extLst>
          </p:cNvPr>
          <p:cNvPicPr>
            <a:picLocks noChangeAspect="1"/>
          </p:cNvPicPr>
          <p:nvPr/>
        </p:nvPicPr>
        <p:blipFill>
          <a:blip r:embed="rId2"/>
          <a:stretch>
            <a:fillRect/>
          </a:stretch>
        </p:blipFill>
        <p:spPr>
          <a:xfrm>
            <a:off x="183931" y="96591"/>
            <a:ext cx="11824138" cy="4766991"/>
          </a:xfrm>
          <a:prstGeom prst="rect">
            <a:avLst/>
          </a:prstGeom>
        </p:spPr>
      </p:pic>
    </p:spTree>
    <p:extLst>
      <p:ext uri="{BB962C8B-B14F-4D97-AF65-F5344CB8AC3E}">
        <p14:creationId xmlns:p14="http://schemas.microsoft.com/office/powerpoint/2010/main" val="4578045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0"/>
            <a:ext cx="7033077" cy="1742573"/>
          </a:xfrm>
        </p:spPr>
        <p:txBody>
          <a:bodyPr>
            <a:normAutofit/>
          </a:bodyPr>
          <a:lstStyle/>
          <a:p>
            <a:pPr algn="ctr"/>
            <a:r>
              <a:rPr lang="en-US" sz="4000" b="0" dirty="0"/>
              <a:t>First meeting conversation: Guidelines</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3450805" y="3105834"/>
            <a:ext cx="5290388" cy="646331"/>
          </a:xfrm>
          <a:prstGeom prst="rect">
            <a:avLst/>
          </a:prstGeom>
          <a:noFill/>
        </p:spPr>
        <p:txBody>
          <a:bodyPr wrap="square" rtlCol="0">
            <a:spAutoFit/>
          </a:bodyPr>
          <a:lstStyle/>
          <a:p>
            <a:pPr marL="571500" indent="-571500">
              <a:buFont typeface="Wingdings" panose="05000000000000000000" pitchFamily="2" charset="2"/>
              <a:buChar char="ü"/>
            </a:pPr>
            <a:r>
              <a:rPr lang="en-US" sz="3600" dirty="0"/>
              <a:t>Share mentoring stories</a:t>
            </a:r>
          </a:p>
        </p:txBody>
      </p:sp>
    </p:spTree>
    <p:extLst>
      <p:ext uri="{BB962C8B-B14F-4D97-AF65-F5344CB8AC3E}">
        <p14:creationId xmlns:p14="http://schemas.microsoft.com/office/powerpoint/2010/main" val="14347208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0"/>
            <a:ext cx="7033077" cy="1742573"/>
          </a:xfrm>
        </p:spPr>
        <p:txBody>
          <a:bodyPr>
            <a:normAutofit/>
          </a:bodyPr>
          <a:lstStyle/>
          <a:p>
            <a:pPr algn="ctr"/>
            <a:r>
              <a:rPr lang="en-US" sz="4000" b="0" dirty="0"/>
              <a:t>First meeting conversation: Guidelines</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2677901" y="3105834"/>
            <a:ext cx="6836195" cy="1200329"/>
          </a:xfrm>
          <a:prstGeom prst="rect">
            <a:avLst/>
          </a:prstGeom>
          <a:noFill/>
        </p:spPr>
        <p:txBody>
          <a:bodyPr wrap="square" rtlCol="0">
            <a:spAutoFit/>
          </a:bodyPr>
          <a:lstStyle/>
          <a:p>
            <a:pPr marL="571500" indent="-571500">
              <a:buFont typeface="Wingdings" panose="05000000000000000000" pitchFamily="2" charset="2"/>
              <a:buChar char="ü"/>
            </a:pPr>
            <a:r>
              <a:rPr lang="en-US" sz="3600" dirty="0"/>
              <a:t>Talk to your Mentee about their learning and development goals</a:t>
            </a:r>
          </a:p>
        </p:txBody>
      </p:sp>
    </p:spTree>
    <p:extLst>
      <p:ext uri="{BB962C8B-B14F-4D97-AF65-F5344CB8AC3E}">
        <p14:creationId xmlns:p14="http://schemas.microsoft.com/office/powerpoint/2010/main" val="984999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0"/>
            <a:ext cx="7033077" cy="1742573"/>
          </a:xfrm>
        </p:spPr>
        <p:txBody>
          <a:bodyPr>
            <a:normAutofit/>
          </a:bodyPr>
          <a:lstStyle/>
          <a:p>
            <a:pPr algn="ctr"/>
            <a:r>
              <a:rPr lang="en-US" sz="4000" b="0" dirty="0"/>
              <a:t>First meeting conversation: Guidelines</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1983924" y="3117866"/>
            <a:ext cx="8224150" cy="1200329"/>
          </a:xfrm>
          <a:prstGeom prst="rect">
            <a:avLst/>
          </a:prstGeom>
          <a:noFill/>
        </p:spPr>
        <p:txBody>
          <a:bodyPr wrap="square" rtlCol="0">
            <a:spAutoFit/>
          </a:bodyPr>
          <a:lstStyle/>
          <a:p>
            <a:pPr marL="571500" indent="-571500">
              <a:buFont typeface="Wingdings" panose="05000000000000000000" pitchFamily="2" charset="2"/>
              <a:buChar char="ü"/>
            </a:pPr>
            <a:r>
              <a:rPr lang="en-US" sz="3600" dirty="0"/>
              <a:t>Determine their mentoring relationship needs and expectations</a:t>
            </a:r>
          </a:p>
        </p:txBody>
      </p:sp>
    </p:spTree>
    <p:extLst>
      <p:ext uri="{BB962C8B-B14F-4D97-AF65-F5344CB8AC3E}">
        <p14:creationId xmlns:p14="http://schemas.microsoft.com/office/powerpoint/2010/main" val="34732559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0"/>
            <a:ext cx="7033077" cy="1742573"/>
          </a:xfrm>
        </p:spPr>
        <p:txBody>
          <a:bodyPr>
            <a:normAutofit/>
          </a:bodyPr>
          <a:lstStyle/>
          <a:p>
            <a:pPr algn="ctr"/>
            <a:r>
              <a:rPr lang="en-US" sz="4000" b="0" dirty="0"/>
              <a:t>First meeting conversation: Guidelines</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1721877" y="3117866"/>
            <a:ext cx="8748244" cy="1200329"/>
          </a:xfrm>
          <a:prstGeom prst="rect">
            <a:avLst/>
          </a:prstGeom>
          <a:noFill/>
        </p:spPr>
        <p:txBody>
          <a:bodyPr wrap="square" rtlCol="0">
            <a:spAutoFit/>
          </a:bodyPr>
          <a:lstStyle/>
          <a:p>
            <a:pPr marL="571500" indent="-571500">
              <a:buFont typeface="Wingdings" panose="05000000000000000000" pitchFamily="2" charset="2"/>
              <a:buChar char="ü"/>
            </a:pPr>
            <a:r>
              <a:rPr lang="en-US" sz="3600" dirty="0"/>
              <a:t>Candidly share your personal assumptions and limitations</a:t>
            </a:r>
          </a:p>
        </p:txBody>
      </p:sp>
    </p:spTree>
    <p:extLst>
      <p:ext uri="{BB962C8B-B14F-4D97-AF65-F5344CB8AC3E}">
        <p14:creationId xmlns:p14="http://schemas.microsoft.com/office/powerpoint/2010/main" val="4096617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0"/>
            <a:ext cx="7033077" cy="1742573"/>
          </a:xfrm>
        </p:spPr>
        <p:txBody>
          <a:bodyPr>
            <a:normAutofit/>
          </a:bodyPr>
          <a:lstStyle/>
          <a:p>
            <a:pPr algn="ctr"/>
            <a:r>
              <a:rPr lang="en-US" sz="4000" b="0" dirty="0"/>
              <a:t>First meeting conversation: Guidelines</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2312748" y="3214119"/>
            <a:ext cx="7566502" cy="646331"/>
          </a:xfrm>
          <a:prstGeom prst="rect">
            <a:avLst/>
          </a:prstGeom>
          <a:noFill/>
        </p:spPr>
        <p:txBody>
          <a:bodyPr wrap="square" rtlCol="0">
            <a:spAutoFit/>
          </a:bodyPr>
          <a:lstStyle/>
          <a:p>
            <a:pPr marL="571500" indent="-571500">
              <a:buFont typeface="Wingdings" panose="05000000000000000000" pitchFamily="2" charset="2"/>
              <a:buChar char="ü"/>
            </a:pPr>
            <a:r>
              <a:rPr lang="en-US" sz="3600" dirty="0"/>
              <a:t>Discuss personal and learning styles</a:t>
            </a:r>
          </a:p>
        </p:txBody>
      </p:sp>
    </p:spTree>
    <p:extLst>
      <p:ext uri="{BB962C8B-B14F-4D97-AF65-F5344CB8AC3E}">
        <p14:creationId xmlns:p14="http://schemas.microsoft.com/office/powerpoint/2010/main" val="37495496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9978"/>
            <a:ext cx="7033077" cy="1167063"/>
          </a:xfrm>
        </p:spPr>
        <p:txBody>
          <a:bodyPr>
            <a:normAutofit/>
          </a:bodyPr>
          <a:lstStyle/>
          <a:p>
            <a:pPr algn="ctr"/>
            <a:r>
              <a:rPr lang="en-US" sz="4000" b="0" dirty="0"/>
              <a:t>Tips for giving feedback</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183159" y="1742573"/>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Align your feedback with your Mentee’s needs and learning goals</a:t>
            </a:r>
          </a:p>
        </p:txBody>
      </p:sp>
      <p:sp>
        <p:nvSpPr>
          <p:cNvPr id="4" name="TextBox 3">
            <a:extLst>
              <a:ext uri="{FF2B5EF4-FFF2-40B4-BE49-F238E27FC236}">
                <a16:creationId xmlns:a16="http://schemas.microsoft.com/office/drawing/2014/main" id="{4DA54B2D-318D-4ABE-B3E3-8CC023FC5AC1}"/>
              </a:ext>
            </a:extLst>
          </p:cNvPr>
          <p:cNvSpPr txBox="1"/>
          <p:nvPr/>
        </p:nvSpPr>
        <p:spPr>
          <a:xfrm>
            <a:off x="183159" y="3025226"/>
            <a:ext cx="11595758" cy="1077218"/>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Provide feedback about behavior that the Mentee can do something about</a:t>
            </a:r>
          </a:p>
        </p:txBody>
      </p:sp>
      <p:sp>
        <p:nvSpPr>
          <p:cNvPr id="5" name="TextBox 4">
            <a:extLst>
              <a:ext uri="{FF2B5EF4-FFF2-40B4-BE49-F238E27FC236}">
                <a16:creationId xmlns:a16="http://schemas.microsoft.com/office/drawing/2014/main" id="{E0275666-069B-401E-B040-6E07FD960585}"/>
              </a:ext>
            </a:extLst>
          </p:cNvPr>
          <p:cNvSpPr txBox="1"/>
          <p:nvPr/>
        </p:nvSpPr>
        <p:spPr>
          <a:xfrm>
            <a:off x="183159" y="4800323"/>
            <a:ext cx="11595758" cy="1077218"/>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When you talk from your perspective, remember that your reality may not be the mentee’s reality. </a:t>
            </a:r>
          </a:p>
        </p:txBody>
      </p:sp>
    </p:spTree>
    <p:extLst>
      <p:ext uri="{BB962C8B-B14F-4D97-AF65-F5344CB8AC3E}">
        <p14:creationId xmlns:p14="http://schemas.microsoft.com/office/powerpoint/2010/main" val="1500823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9978"/>
            <a:ext cx="7033077" cy="1167063"/>
          </a:xfrm>
        </p:spPr>
        <p:txBody>
          <a:bodyPr>
            <a:normAutofit/>
          </a:bodyPr>
          <a:lstStyle/>
          <a:p>
            <a:pPr algn="ctr"/>
            <a:r>
              <a:rPr lang="en-US" sz="4000" b="0" dirty="0"/>
              <a:t>Tips for giving feedback</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183159" y="1742573"/>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Check out your understanding of what is being said. </a:t>
            </a:r>
          </a:p>
        </p:txBody>
      </p:sp>
      <p:sp>
        <p:nvSpPr>
          <p:cNvPr id="4" name="TextBox 3">
            <a:extLst>
              <a:ext uri="{FF2B5EF4-FFF2-40B4-BE49-F238E27FC236}">
                <a16:creationId xmlns:a16="http://schemas.microsoft.com/office/drawing/2014/main" id="{4DA54B2D-318D-4ABE-B3E3-8CC023FC5AC1}"/>
              </a:ext>
            </a:extLst>
          </p:cNvPr>
          <p:cNvSpPr txBox="1"/>
          <p:nvPr/>
        </p:nvSpPr>
        <p:spPr>
          <a:xfrm>
            <a:off x="183159" y="3025226"/>
            <a:ext cx="11595758" cy="1077218"/>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Use a tone of respect, especially when you and your mentee see things differently. </a:t>
            </a:r>
          </a:p>
        </p:txBody>
      </p:sp>
      <p:sp>
        <p:nvSpPr>
          <p:cNvPr id="5" name="TextBox 4">
            <a:extLst>
              <a:ext uri="{FF2B5EF4-FFF2-40B4-BE49-F238E27FC236}">
                <a16:creationId xmlns:a16="http://schemas.microsoft.com/office/drawing/2014/main" id="{E0275666-069B-401E-B040-6E07FD960585}"/>
              </a:ext>
            </a:extLst>
          </p:cNvPr>
          <p:cNvSpPr txBox="1"/>
          <p:nvPr/>
        </p:nvSpPr>
        <p:spPr>
          <a:xfrm>
            <a:off x="183159" y="4800323"/>
            <a:ext cx="11595758" cy="1077218"/>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Be aware of your communication and learning styles and how they work with your mentee’s style. </a:t>
            </a:r>
          </a:p>
        </p:txBody>
      </p:sp>
    </p:spTree>
    <p:extLst>
      <p:ext uri="{BB962C8B-B14F-4D97-AF65-F5344CB8AC3E}">
        <p14:creationId xmlns:p14="http://schemas.microsoft.com/office/powerpoint/2010/main" val="5439062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9978"/>
            <a:ext cx="7033077" cy="1167063"/>
          </a:xfrm>
        </p:spPr>
        <p:txBody>
          <a:bodyPr>
            <a:normAutofit/>
          </a:bodyPr>
          <a:lstStyle/>
          <a:p>
            <a:pPr algn="ctr"/>
            <a:r>
              <a:rPr lang="en-US" sz="4000" b="0" dirty="0"/>
              <a:t>Tips for giving feedback</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183159" y="1742573"/>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Avoid giving feedback when you lack adequate information.</a:t>
            </a:r>
          </a:p>
        </p:txBody>
      </p:sp>
      <p:sp>
        <p:nvSpPr>
          <p:cNvPr id="4" name="TextBox 3">
            <a:extLst>
              <a:ext uri="{FF2B5EF4-FFF2-40B4-BE49-F238E27FC236}">
                <a16:creationId xmlns:a16="http://schemas.microsoft.com/office/drawing/2014/main" id="{4DA54B2D-318D-4ABE-B3E3-8CC023FC5AC1}"/>
              </a:ext>
            </a:extLst>
          </p:cNvPr>
          <p:cNvSpPr txBox="1"/>
          <p:nvPr/>
        </p:nvSpPr>
        <p:spPr>
          <a:xfrm>
            <a:off x="183159" y="3025226"/>
            <a:ext cx="11595758" cy="1077218"/>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Encourage the mentee to experience feedback as a movement forward rather than an interruption in the journey. </a:t>
            </a:r>
          </a:p>
        </p:txBody>
      </p:sp>
    </p:spTree>
    <p:extLst>
      <p:ext uri="{BB962C8B-B14F-4D97-AF65-F5344CB8AC3E}">
        <p14:creationId xmlns:p14="http://schemas.microsoft.com/office/powerpoint/2010/main" val="35531001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9978"/>
            <a:ext cx="7033077" cy="1167063"/>
          </a:xfrm>
        </p:spPr>
        <p:txBody>
          <a:bodyPr>
            <a:normAutofit/>
          </a:bodyPr>
          <a:lstStyle/>
          <a:p>
            <a:pPr algn="ctr"/>
            <a:r>
              <a:rPr lang="en-US" sz="4000" b="0" dirty="0"/>
              <a:t>What to avoid:</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183159" y="1742573"/>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Explaining instead of listening – explore not fix</a:t>
            </a:r>
          </a:p>
        </p:txBody>
      </p:sp>
      <p:sp>
        <p:nvSpPr>
          <p:cNvPr id="4" name="TextBox 3">
            <a:extLst>
              <a:ext uri="{FF2B5EF4-FFF2-40B4-BE49-F238E27FC236}">
                <a16:creationId xmlns:a16="http://schemas.microsoft.com/office/drawing/2014/main" id="{4DA54B2D-318D-4ABE-B3E3-8CC023FC5AC1}"/>
              </a:ext>
            </a:extLst>
          </p:cNvPr>
          <p:cNvSpPr txBox="1"/>
          <p:nvPr/>
        </p:nvSpPr>
        <p:spPr>
          <a:xfrm>
            <a:off x="183159" y="2596287"/>
            <a:ext cx="11595758" cy="1077218"/>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Repeating your views when you meet resistance – try to see the world through the other person’s eyes</a:t>
            </a:r>
          </a:p>
        </p:txBody>
      </p:sp>
      <p:sp>
        <p:nvSpPr>
          <p:cNvPr id="5" name="TextBox 4">
            <a:extLst>
              <a:ext uri="{FF2B5EF4-FFF2-40B4-BE49-F238E27FC236}">
                <a16:creationId xmlns:a16="http://schemas.microsoft.com/office/drawing/2014/main" id="{BE3EF3DA-E563-464D-B7BB-E69B75B0A9C3}"/>
              </a:ext>
            </a:extLst>
          </p:cNvPr>
          <p:cNvSpPr txBox="1"/>
          <p:nvPr/>
        </p:nvSpPr>
        <p:spPr>
          <a:xfrm>
            <a:off x="183159" y="3942444"/>
            <a:ext cx="11595758" cy="1077218"/>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Advising before understanding – suspend your agenda and listen and concentrate</a:t>
            </a:r>
          </a:p>
        </p:txBody>
      </p:sp>
      <p:sp>
        <p:nvSpPr>
          <p:cNvPr id="6" name="TextBox 5">
            <a:extLst>
              <a:ext uri="{FF2B5EF4-FFF2-40B4-BE49-F238E27FC236}">
                <a16:creationId xmlns:a16="http://schemas.microsoft.com/office/drawing/2014/main" id="{6FB7CAEF-9350-45A1-A13C-1354015AC017}"/>
              </a:ext>
            </a:extLst>
          </p:cNvPr>
          <p:cNvSpPr txBox="1"/>
          <p:nvPr/>
        </p:nvSpPr>
        <p:spPr>
          <a:xfrm>
            <a:off x="183159" y="5288601"/>
            <a:ext cx="11595758" cy="1077218"/>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Preaching e.g. your view on how people should behave, how a job should be done</a:t>
            </a:r>
          </a:p>
        </p:txBody>
      </p:sp>
    </p:spTree>
    <p:extLst>
      <p:ext uri="{BB962C8B-B14F-4D97-AF65-F5344CB8AC3E}">
        <p14:creationId xmlns:p14="http://schemas.microsoft.com/office/powerpoint/2010/main" val="28991742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xEl>
                                              <p:pRg st="0" end="0"/>
                                            </p:txEl>
                                          </p:spTgt>
                                        </p:tgtEl>
                                        <p:attrNameLst>
                                          <p:attrName>style.visibility</p:attrName>
                                        </p:attrNameLst>
                                      </p:cBhvr>
                                      <p:to>
                                        <p:strVal val="visible"/>
                                      </p:to>
                                    </p:set>
                                    <p:animEffect transition="in" filter="fade">
                                      <p:cBhvr>
                                        <p:cTn id="28" dur="1000"/>
                                        <p:tgtEl>
                                          <p:spTgt spid="6">
                                            <p:txEl>
                                              <p:pRg st="0" end="0"/>
                                            </p:txEl>
                                          </p:spTgt>
                                        </p:tgtEl>
                                      </p:cBhvr>
                                    </p:animEffect>
                                    <p:anim calcmode="lin" valueType="num">
                                      <p:cBhvr>
                                        <p:cTn id="2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9978"/>
            <a:ext cx="7033077" cy="1167063"/>
          </a:xfrm>
        </p:spPr>
        <p:txBody>
          <a:bodyPr>
            <a:normAutofit/>
          </a:bodyPr>
          <a:lstStyle/>
          <a:p>
            <a:pPr algn="ctr"/>
            <a:r>
              <a:rPr lang="en-US" sz="4000" b="0" dirty="0"/>
              <a:t>Remember: Listening is key!</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183159" y="1742573"/>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Suspend all judgement</a:t>
            </a:r>
          </a:p>
        </p:txBody>
      </p:sp>
      <p:sp>
        <p:nvSpPr>
          <p:cNvPr id="4" name="TextBox 3">
            <a:extLst>
              <a:ext uri="{FF2B5EF4-FFF2-40B4-BE49-F238E27FC236}">
                <a16:creationId xmlns:a16="http://schemas.microsoft.com/office/drawing/2014/main" id="{4DA54B2D-318D-4ABE-B3E3-8CC023FC5AC1}"/>
              </a:ext>
            </a:extLst>
          </p:cNvPr>
          <p:cNvSpPr txBox="1"/>
          <p:nvPr/>
        </p:nvSpPr>
        <p:spPr>
          <a:xfrm>
            <a:off x="183159" y="2596287"/>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Focus your energy on the person</a:t>
            </a:r>
          </a:p>
        </p:txBody>
      </p:sp>
      <p:sp>
        <p:nvSpPr>
          <p:cNvPr id="5" name="TextBox 4">
            <a:extLst>
              <a:ext uri="{FF2B5EF4-FFF2-40B4-BE49-F238E27FC236}">
                <a16:creationId xmlns:a16="http://schemas.microsoft.com/office/drawing/2014/main" id="{BE3EF3DA-E563-464D-B7BB-E69B75B0A9C3}"/>
              </a:ext>
            </a:extLst>
          </p:cNvPr>
          <p:cNvSpPr txBox="1"/>
          <p:nvPr/>
        </p:nvSpPr>
        <p:spPr>
          <a:xfrm>
            <a:off x="183159" y="3450001"/>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Create the right environment</a:t>
            </a:r>
          </a:p>
        </p:txBody>
      </p:sp>
      <p:sp>
        <p:nvSpPr>
          <p:cNvPr id="6" name="TextBox 5">
            <a:extLst>
              <a:ext uri="{FF2B5EF4-FFF2-40B4-BE49-F238E27FC236}">
                <a16:creationId xmlns:a16="http://schemas.microsoft.com/office/drawing/2014/main" id="{6FB7CAEF-9350-45A1-A13C-1354015AC017}"/>
              </a:ext>
            </a:extLst>
          </p:cNvPr>
          <p:cNvSpPr txBox="1"/>
          <p:nvPr/>
        </p:nvSpPr>
        <p:spPr>
          <a:xfrm>
            <a:off x="183159" y="4303715"/>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err="1"/>
              <a:t>Minimise</a:t>
            </a:r>
            <a:r>
              <a:rPr lang="en-US" sz="3200" dirty="0"/>
              <a:t> any distractions </a:t>
            </a:r>
          </a:p>
        </p:txBody>
      </p:sp>
      <p:sp>
        <p:nvSpPr>
          <p:cNvPr id="8" name="TextBox 7">
            <a:extLst>
              <a:ext uri="{FF2B5EF4-FFF2-40B4-BE49-F238E27FC236}">
                <a16:creationId xmlns:a16="http://schemas.microsoft.com/office/drawing/2014/main" id="{1088672F-1E7D-4DE5-96B8-3C284C99DAA4}"/>
              </a:ext>
            </a:extLst>
          </p:cNvPr>
          <p:cNvSpPr txBox="1"/>
          <p:nvPr/>
        </p:nvSpPr>
        <p:spPr>
          <a:xfrm>
            <a:off x="183159" y="5157429"/>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Good will and good intent</a:t>
            </a:r>
          </a:p>
        </p:txBody>
      </p:sp>
      <p:sp>
        <p:nvSpPr>
          <p:cNvPr id="9" name="TextBox 8">
            <a:extLst>
              <a:ext uri="{FF2B5EF4-FFF2-40B4-BE49-F238E27FC236}">
                <a16:creationId xmlns:a16="http://schemas.microsoft.com/office/drawing/2014/main" id="{1664B147-EF8E-46E6-AAAD-A685EE09D9AB}"/>
              </a:ext>
            </a:extLst>
          </p:cNvPr>
          <p:cNvSpPr txBox="1"/>
          <p:nvPr/>
        </p:nvSpPr>
        <p:spPr>
          <a:xfrm>
            <a:off x="183159" y="6011143"/>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Listening is like a muscle – it’s something you need to exercise</a:t>
            </a:r>
          </a:p>
        </p:txBody>
      </p:sp>
    </p:spTree>
    <p:extLst>
      <p:ext uri="{BB962C8B-B14F-4D97-AF65-F5344CB8AC3E}">
        <p14:creationId xmlns:p14="http://schemas.microsoft.com/office/powerpoint/2010/main" val="19505251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xEl>
                                              <p:pRg st="0" end="0"/>
                                            </p:txEl>
                                          </p:spTgt>
                                        </p:tgtEl>
                                        <p:attrNameLst>
                                          <p:attrName>style.visibility</p:attrName>
                                        </p:attrNameLst>
                                      </p:cBhvr>
                                      <p:to>
                                        <p:strVal val="visible"/>
                                      </p:to>
                                    </p:set>
                                    <p:animEffect transition="in" filter="fade">
                                      <p:cBhvr>
                                        <p:cTn id="28" dur="1000"/>
                                        <p:tgtEl>
                                          <p:spTgt spid="6">
                                            <p:txEl>
                                              <p:pRg st="0" end="0"/>
                                            </p:txEl>
                                          </p:spTgt>
                                        </p:tgtEl>
                                      </p:cBhvr>
                                    </p:animEffect>
                                    <p:anim calcmode="lin" valueType="num">
                                      <p:cBhvr>
                                        <p:cTn id="2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8">
                                            <p:txEl>
                                              <p:pRg st="0" end="0"/>
                                            </p:txEl>
                                          </p:spTgt>
                                        </p:tgtEl>
                                        <p:attrNameLst>
                                          <p:attrName>style.visibility</p:attrName>
                                        </p:attrNameLst>
                                      </p:cBhvr>
                                      <p:to>
                                        <p:strVal val="visible"/>
                                      </p:to>
                                    </p:set>
                                    <p:animEffect transition="in" filter="fade">
                                      <p:cBhvr>
                                        <p:cTn id="35" dur="1000"/>
                                        <p:tgtEl>
                                          <p:spTgt spid="8">
                                            <p:txEl>
                                              <p:pRg st="0" end="0"/>
                                            </p:txEl>
                                          </p:spTgt>
                                        </p:tgtEl>
                                      </p:cBhvr>
                                    </p:animEffect>
                                    <p:anim calcmode="lin" valueType="num">
                                      <p:cBhvr>
                                        <p:cTn id="36"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9">
                                            <p:txEl>
                                              <p:pRg st="0" end="0"/>
                                            </p:txEl>
                                          </p:spTgt>
                                        </p:tgtEl>
                                        <p:attrNameLst>
                                          <p:attrName>style.visibility</p:attrName>
                                        </p:attrNameLst>
                                      </p:cBhvr>
                                      <p:to>
                                        <p:strVal val="visible"/>
                                      </p:to>
                                    </p:set>
                                    <p:animEffect transition="in" filter="fade">
                                      <p:cBhvr>
                                        <p:cTn id="42" dur="1000"/>
                                        <p:tgtEl>
                                          <p:spTgt spid="9">
                                            <p:txEl>
                                              <p:pRg st="0" end="0"/>
                                            </p:txEl>
                                          </p:spTgt>
                                        </p:tgtEl>
                                      </p:cBhvr>
                                    </p:animEffect>
                                    <p:anim calcmode="lin" valueType="num">
                                      <p:cBhvr>
                                        <p:cTn id="43"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44"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all of advesive notes with one standing out">
            <a:extLst>
              <a:ext uri="{FF2B5EF4-FFF2-40B4-BE49-F238E27FC236}">
                <a16:creationId xmlns:a16="http://schemas.microsoft.com/office/drawing/2014/main" id="{AAB5773E-C178-4C5D-886B-F45F483AD19D}"/>
              </a:ext>
            </a:extLst>
          </p:cNvPr>
          <p:cNvPicPr>
            <a:picLocks noChangeAspect="1"/>
          </p:cNvPicPr>
          <p:nvPr/>
        </p:nvPicPr>
        <p:blipFill>
          <a:blip r:embed="rId2">
            <a:alphaModFix amt="5000"/>
          </a:blip>
          <a:stretch>
            <a:fillRect/>
          </a:stretch>
        </p:blipFill>
        <p:spPr>
          <a:xfrm>
            <a:off x="24368" y="-1251774"/>
            <a:ext cx="12167631" cy="8109774"/>
          </a:xfrm>
          <a:prstGeom prst="rect">
            <a:avLst/>
          </a:prstGeom>
        </p:spPr>
      </p:pic>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63032" y="1166019"/>
            <a:ext cx="7065936" cy="4741486"/>
          </a:xfrm>
        </p:spPr>
        <p:txBody>
          <a:bodyPr>
            <a:normAutofit fontScale="90000"/>
          </a:bodyPr>
          <a:lstStyle/>
          <a:p>
            <a:pPr algn="ctr"/>
            <a:r>
              <a:rPr lang="en-US" sz="3100" dirty="0"/>
              <a:t>Today’s Agenda:</a:t>
            </a:r>
            <a:br>
              <a:rPr lang="en-US" sz="2800" dirty="0"/>
            </a:br>
            <a:br>
              <a:rPr lang="en-US" sz="2800" dirty="0"/>
            </a:br>
            <a:br>
              <a:rPr lang="en-US" sz="2800" dirty="0"/>
            </a:br>
            <a:r>
              <a:rPr lang="en-US" sz="2800" dirty="0"/>
              <a:t>What does it really mean to be a Mentor?</a:t>
            </a:r>
            <a:br>
              <a:rPr lang="en-US" sz="2800" dirty="0"/>
            </a:br>
            <a:br>
              <a:rPr lang="en-US" sz="2800" dirty="0"/>
            </a:br>
            <a:r>
              <a:rPr lang="en-US" sz="2800" dirty="0"/>
              <a:t>Mentor role &amp; responsibilities</a:t>
            </a:r>
            <a:br>
              <a:rPr lang="en-US" sz="2800" dirty="0"/>
            </a:br>
            <a:br>
              <a:rPr lang="en-US" sz="2800" dirty="0"/>
            </a:br>
            <a:r>
              <a:rPr lang="en-US" sz="2800" dirty="0"/>
              <a:t>Strategies to help your Mentee</a:t>
            </a:r>
            <a:br>
              <a:rPr lang="en-US" sz="2800" dirty="0"/>
            </a:br>
            <a:br>
              <a:rPr lang="en-US" sz="2800" dirty="0"/>
            </a:br>
            <a:r>
              <a:rPr lang="en-US" sz="2800" dirty="0"/>
              <a:t>First meeting conversation guidelines</a:t>
            </a:r>
            <a:br>
              <a:rPr lang="en-US" sz="2800" dirty="0"/>
            </a:br>
            <a:br>
              <a:rPr lang="en-US" sz="2800" dirty="0"/>
            </a:br>
            <a:r>
              <a:rPr lang="en-US" sz="2800" dirty="0"/>
              <a:t>Tips for giving feedback</a:t>
            </a:r>
            <a:br>
              <a:rPr lang="en-US" sz="2800" dirty="0"/>
            </a:br>
            <a:endParaRPr lang="en-US" sz="2800" dirty="0"/>
          </a:p>
        </p:txBody>
      </p:sp>
    </p:spTree>
    <p:extLst>
      <p:ext uri="{BB962C8B-B14F-4D97-AF65-F5344CB8AC3E}">
        <p14:creationId xmlns:p14="http://schemas.microsoft.com/office/powerpoint/2010/main" val="33478628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9978"/>
            <a:ext cx="7033077" cy="1167063"/>
          </a:xfrm>
        </p:spPr>
        <p:txBody>
          <a:bodyPr>
            <a:normAutofit fontScale="90000"/>
          </a:bodyPr>
          <a:lstStyle/>
          <a:p>
            <a:pPr algn="ctr"/>
            <a:r>
              <a:rPr lang="en-US" sz="4000" b="0" dirty="0"/>
              <a:t>Remember, mentoring relationship includes:</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183159" y="1742573"/>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Sharing experience</a:t>
            </a:r>
          </a:p>
        </p:txBody>
      </p:sp>
      <p:sp>
        <p:nvSpPr>
          <p:cNvPr id="4" name="TextBox 3">
            <a:extLst>
              <a:ext uri="{FF2B5EF4-FFF2-40B4-BE49-F238E27FC236}">
                <a16:creationId xmlns:a16="http://schemas.microsoft.com/office/drawing/2014/main" id="{4DA54B2D-318D-4ABE-B3E3-8CC023FC5AC1}"/>
              </a:ext>
            </a:extLst>
          </p:cNvPr>
          <p:cNvSpPr txBox="1"/>
          <p:nvPr/>
        </p:nvSpPr>
        <p:spPr>
          <a:xfrm>
            <a:off x="183159" y="2596287"/>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Mutual learning</a:t>
            </a:r>
          </a:p>
        </p:txBody>
      </p:sp>
      <p:sp>
        <p:nvSpPr>
          <p:cNvPr id="5" name="TextBox 4">
            <a:extLst>
              <a:ext uri="{FF2B5EF4-FFF2-40B4-BE49-F238E27FC236}">
                <a16:creationId xmlns:a16="http://schemas.microsoft.com/office/drawing/2014/main" id="{BE3EF3DA-E563-464D-B7BB-E69B75B0A9C3}"/>
              </a:ext>
            </a:extLst>
          </p:cNvPr>
          <p:cNvSpPr txBox="1"/>
          <p:nvPr/>
        </p:nvSpPr>
        <p:spPr>
          <a:xfrm>
            <a:off x="183159" y="3450001"/>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Developing insight through reflection</a:t>
            </a:r>
          </a:p>
        </p:txBody>
      </p:sp>
      <p:sp>
        <p:nvSpPr>
          <p:cNvPr id="6" name="TextBox 5">
            <a:extLst>
              <a:ext uri="{FF2B5EF4-FFF2-40B4-BE49-F238E27FC236}">
                <a16:creationId xmlns:a16="http://schemas.microsoft.com/office/drawing/2014/main" id="{6FB7CAEF-9350-45A1-A13C-1354015AC017}"/>
              </a:ext>
            </a:extLst>
          </p:cNvPr>
          <p:cNvSpPr txBox="1"/>
          <p:nvPr/>
        </p:nvSpPr>
        <p:spPr>
          <a:xfrm>
            <a:off x="183159" y="4303715"/>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Encouraging independent thought, decisions and action</a:t>
            </a:r>
          </a:p>
        </p:txBody>
      </p:sp>
      <p:sp>
        <p:nvSpPr>
          <p:cNvPr id="8" name="TextBox 7">
            <a:extLst>
              <a:ext uri="{FF2B5EF4-FFF2-40B4-BE49-F238E27FC236}">
                <a16:creationId xmlns:a16="http://schemas.microsoft.com/office/drawing/2014/main" id="{1088672F-1E7D-4DE5-96B8-3C284C99DAA4}"/>
              </a:ext>
            </a:extLst>
          </p:cNvPr>
          <p:cNvSpPr txBox="1"/>
          <p:nvPr/>
        </p:nvSpPr>
        <p:spPr>
          <a:xfrm>
            <a:off x="183159" y="5157429"/>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Guiding</a:t>
            </a:r>
          </a:p>
        </p:txBody>
      </p:sp>
      <p:sp>
        <p:nvSpPr>
          <p:cNvPr id="9" name="TextBox 8">
            <a:extLst>
              <a:ext uri="{FF2B5EF4-FFF2-40B4-BE49-F238E27FC236}">
                <a16:creationId xmlns:a16="http://schemas.microsoft.com/office/drawing/2014/main" id="{1664B147-EF8E-46E6-AAAD-A685EE09D9AB}"/>
              </a:ext>
            </a:extLst>
          </p:cNvPr>
          <p:cNvSpPr txBox="1"/>
          <p:nvPr/>
        </p:nvSpPr>
        <p:spPr>
          <a:xfrm>
            <a:off x="183159" y="6011143"/>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Empathic listening</a:t>
            </a:r>
          </a:p>
        </p:txBody>
      </p:sp>
    </p:spTree>
    <p:extLst>
      <p:ext uri="{BB962C8B-B14F-4D97-AF65-F5344CB8AC3E}">
        <p14:creationId xmlns:p14="http://schemas.microsoft.com/office/powerpoint/2010/main" val="27614295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xEl>
                                              <p:pRg st="0" end="0"/>
                                            </p:txEl>
                                          </p:spTgt>
                                        </p:tgtEl>
                                        <p:attrNameLst>
                                          <p:attrName>style.visibility</p:attrName>
                                        </p:attrNameLst>
                                      </p:cBhvr>
                                      <p:to>
                                        <p:strVal val="visible"/>
                                      </p:to>
                                    </p:set>
                                    <p:animEffect transition="in" filter="fade">
                                      <p:cBhvr>
                                        <p:cTn id="28" dur="1000"/>
                                        <p:tgtEl>
                                          <p:spTgt spid="6">
                                            <p:txEl>
                                              <p:pRg st="0" end="0"/>
                                            </p:txEl>
                                          </p:spTgt>
                                        </p:tgtEl>
                                      </p:cBhvr>
                                    </p:animEffect>
                                    <p:anim calcmode="lin" valueType="num">
                                      <p:cBhvr>
                                        <p:cTn id="2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8">
                                            <p:txEl>
                                              <p:pRg st="0" end="0"/>
                                            </p:txEl>
                                          </p:spTgt>
                                        </p:tgtEl>
                                        <p:attrNameLst>
                                          <p:attrName>style.visibility</p:attrName>
                                        </p:attrNameLst>
                                      </p:cBhvr>
                                      <p:to>
                                        <p:strVal val="visible"/>
                                      </p:to>
                                    </p:set>
                                    <p:animEffect transition="in" filter="fade">
                                      <p:cBhvr>
                                        <p:cTn id="35" dur="1000"/>
                                        <p:tgtEl>
                                          <p:spTgt spid="8">
                                            <p:txEl>
                                              <p:pRg st="0" end="0"/>
                                            </p:txEl>
                                          </p:spTgt>
                                        </p:tgtEl>
                                      </p:cBhvr>
                                    </p:animEffect>
                                    <p:anim calcmode="lin" valueType="num">
                                      <p:cBhvr>
                                        <p:cTn id="36"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9">
                                            <p:txEl>
                                              <p:pRg st="0" end="0"/>
                                            </p:txEl>
                                          </p:spTgt>
                                        </p:tgtEl>
                                        <p:attrNameLst>
                                          <p:attrName>style.visibility</p:attrName>
                                        </p:attrNameLst>
                                      </p:cBhvr>
                                      <p:to>
                                        <p:strVal val="visible"/>
                                      </p:to>
                                    </p:set>
                                    <p:animEffect transition="in" filter="fade">
                                      <p:cBhvr>
                                        <p:cTn id="42" dur="1000"/>
                                        <p:tgtEl>
                                          <p:spTgt spid="9">
                                            <p:txEl>
                                              <p:pRg st="0" end="0"/>
                                            </p:txEl>
                                          </p:spTgt>
                                        </p:tgtEl>
                                      </p:cBhvr>
                                    </p:animEffect>
                                    <p:anim calcmode="lin" valueType="num">
                                      <p:cBhvr>
                                        <p:cTn id="43"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44"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9978"/>
            <a:ext cx="7033077" cy="1167063"/>
          </a:xfrm>
        </p:spPr>
        <p:txBody>
          <a:bodyPr>
            <a:normAutofit/>
          </a:bodyPr>
          <a:lstStyle/>
          <a:p>
            <a:pPr algn="ctr"/>
            <a:r>
              <a:rPr lang="en-US" sz="4000" b="0" dirty="0"/>
              <a:t>In Summary</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183159" y="1742573"/>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Great conversations aren’t always formal, pre-planned meetings</a:t>
            </a:r>
          </a:p>
        </p:txBody>
      </p:sp>
      <p:sp>
        <p:nvSpPr>
          <p:cNvPr id="4" name="TextBox 3">
            <a:extLst>
              <a:ext uri="{FF2B5EF4-FFF2-40B4-BE49-F238E27FC236}">
                <a16:creationId xmlns:a16="http://schemas.microsoft.com/office/drawing/2014/main" id="{4DA54B2D-318D-4ABE-B3E3-8CC023FC5AC1}"/>
              </a:ext>
            </a:extLst>
          </p:cNvPr>
          <p:cNvSpPr txBox="1"/>
          <p:nvPr/>
        </p:nvSpPr>
        <p:spPr>
          <a:xfrm>
            <a:off x="183159" y="2719397"/>
            <a:ext cx="11595758" cy="1077218"/>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Sometimes it’s just a few great questions that help the person think about their situation differently and release more ideas</a:t>
            </a:r>
          </a:p>
        </p:txBody>
      </p:sp>
      <p:sp>
        <p:nvSpPr>
          <p:cNvPr id="5" name="TextBox 4">
            <a:extLst>
              <a:ext uri="{FF2B5EF4-FFF2-40B4-BE49-F238E27FC236}">
                <a16:creationId xmlns:a16="http://schemas.microsoft.com/office/drawing/2014/main" id="{BE3EF3DA-E563-464D-B7BB-E69B75B0A9C3}"/>
              </a:ext>
            </a:extLst>
          </p:cNvPr>
          <p:cNvSpPr txBox="1"/>
          <p:nvPr/>
        </p:nvSpPr>
        <p:spPr>
          <a:xfrm>
            <a:off x="183159" y="4188665"/>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Great conversations should provide supportive relationships</a:t>
            </a:r>
          </a:p>
        </p:txBody>
      </p:sp>
      <p:sp>
        <p:nvSpPr>
          <p:cNvPr id="6" name="TextBox 5">
            <a:extLst>
              <a:ext uri="{FF2B5EF4-FFF2-40B4-BE49-F238E27FC236}">
                <a16:creationId xmlns:a16="http://schemas.microsoft.com/office/drawing/2014/main" id="{6FB7CAEF-9350-45A1-A13C-1354015AC017}"/>
              </a:ext>
            </a:extLst>
          </p:cNvPr>
          <p:cNvSpPr txBox="1"/>
          <p:nvPr/>
        </p:nvSpPr>
        <p:spPr>
          <a:xfrm>
            <a:off x="183159" y="5165490"/>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It takes practice!</a:t>
            </a:r>
          </a:p>
        </p:txBody>
      </p:sp>
    </p:spTree>
    <p:extLst>
      <p:ext uri="{BB962C8B-B14F-4D97-AF65-F5344CB8AC3E}">
        <p14:creationId xmlns:p14="http://schemas.microsoft.com/office/powerpoint/2010/main" val="34223167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xEl>
                                              <p:pRg st="0" end="0"/>
                                            </p:txEl>
                                          </p:spTgt>
                                        </p:tgtEl>
                                        <p:attrNameLst>
                                          <p:attrName>style.visibility</p:attrName>
                                        </p:attrNameLst>
                                      </p:cBhvr>
                                      <p:to>
                                        <p:strVal val="visible"/>
                                      </p:to>
                                    </p:set>
                                    <p:animEffect transition="in" filter="fade">
                                      <p:cBhvr>
                                        <p:cTn id="28" dur="1000"/>
                                        <p:tgtEl>
                                          <p:spTgt spid="6">
                                            <p:txEl>
                                              <p:pRg st="0" end="0"/>
                                            </p:txEl>
                                          </p:spTgt>
                                        </p:tgtEl>
                                      </p:cBhvr>
                                    </p:animEffect>
                                    <p:anim calcmode="lin" valueType="num">
                                      <p:cBhvr>
                                        <p:cTn id="2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3005426" y="225590"/>
            <a:ext cx="6181148" cy="2921668"/>
          </a:xfrm>
        </p:spPr>
        <p:txBody>
          <a:bodyPr>
            <a:normAutofit fontScale="90000"/>
          </a:bodyPr>
          <a:lstStyle/>
          <a:p>
            <a:pPr algn="ctr"/>
            <a:r>
              <a:rPr lang="en-US" sz="6000" b="0" dirty="0"/>
              <a:t>What is Mentoring?</a:t>
            </a:r>
            <a:br>
              <a:rPr lang="en-US" sz="6000" b="0" dirty="0"/>
            </a:br>
            <a:br>
              <a:rPr lang="en-US" b="0" dirty="0"/>
            </a:br>
            <a:br>
              <a:rPr lang="en-US" b="0" dirty="0"/>
            </a:br>
            <a:endParaRPr lang="en-US" b="0" dirty="0"/>
          </a:p>
        </p:txBody>
      </p:sp>
      <p:pic>
        <p:nvPicPr>
          <p:cNvPr id="9" name="Picture 8" descr="Magnifying glass and question mark">
            <a:extLst>
              <a:ext uri="{FF2B5EF4-FFF2-40B4-BE49-F238E27FC236}">
                <a16:creationId xmlns:a16="http://schemas.microsoft.com/office/drawing/2014/main" id="{50660818-D81C-415A-B829-3F3B1C78004F}"/>
              </a:ext>
            </a:extLst>
          </p:cNvPr>
          <p:cNvPicPr>
            <a:picLocks noChangeAspect="1"/>
          </p:cNvPicPr>
          <p:nvPr/>
        </p:nvPicPr>
        <p:blipFill>
          <a:blip r:embed="rId3"/>
          <a:stretch>
            <a:fillRect/>
          </a:stretch>
        </p:blipFill>
        <p:spPr>
          <a:xfrm>
            <a:off x="2064232" y="1876927"/>
            <a:ext cx="8063535" cy="4535905"/>
          </a:xfrm>
          <a:prstGeom prst="rect">
            <a:avLst/>
          </a:prstGeom>
        </p:spPr>
      </p:pic>
    </p:spTree>
    <p:extLst>
      <p:ext uri="{BB962C8B-B14F-4D97-AF65-F5344CB8AC3E}">
        <p14:creationId xmlns:p14="http://schemas.microsoft.com/office/powerpoint/2010/main" val="17471907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9978"/>
            <a:ext cx="7033077" cy="1167063"/>
          </a:xfrm>
        </p:spPr>
        <p:txBody>
          <a:bodyPr>
            <a:normAutofit/>
          </a:bodyPr>
          <a:lstStyle/>
          <a:p>
            <a:pPr algn="ctr"/>
            <a:r>
              <a:rPr lang="en-US" sz="4000" b="0" dirty="0"/>
              <a:t>Why being a mentor is beneficial</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183159" y="1742573"/>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Learning to clearly communicate</a:t>
            </a:r>
          </a:p>
        </p:txBody>
      </p:sp>
      <p:sp>
        <p:nvSpPr>
          <p:cNvPr id="4" name="TextBox 3">
            <a:extLst>
              <a:ext uri="{FF2B5EF4-FFF2-40B4-BE49-F238E27FC236}">
                <a16:creationId xmlns:a16="http://schemas.microsoft.com/office/drawing/2014/main" id="{4DA54B2D-318D-4ABE-B3E3-8CC023FC5AC1}"/>
              </a:ext>
            </a:extLst>
          </p:cNvPr>
          <p:cNvSpPr txBox="1"/>
          <p:nvPr/>
        </p:nvSpPr>
        <p:spPr>
          <a:xfrm>
            <a:off x="183159" y="2596287"/>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Gaining new perspectives</a:t>
            </a:r>
          </a:p>
        </p:txBody>
      </p:sp>
    </p:spTree>
    <p:extLst>
      <p:ext uri="{BB962C8B-B14F-4D97-AF65-F5344CB8AC3E}">
        <p14:creationId xmlns:p14="http://schemas.microsoft.com/office/powerpoint/2010/main" val="42628290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9978"/>
            <a:ext cx="7033077" cy="1167063"/>
          </a:xfrm>
        </p:spPr>
        <p:txBody>
          <a:bodyPr>
            <a:normAutofit/>
          </a:bodyPr>
          <a:lstStyle/>
          <a:p>
            <a:pPr algn="ctr"/>
            <a:r>
              <a:rPr lang="en-US" sz="4000" b="0" dirty="0"/>
              <a:t>5 things mentoring is not:</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183159" y="1742573"/>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Mentoring is not training</a:t>
            </a:r>
          </a:p>
        </p:txBody>
      </p:sp>
      <p:sp>
        <p:nvSpPr>
          <p:cNvPr id="4" name="TextBox 3">
            <a:extLst>
              <a:ext uri="{FF2B5EF4-FFF2-40B4-BE49-F238E27FC236}">
                <a16:creationId xmlns:a16="http://schemas.microsoft.com/office/drawing/2014/main" id="{4DA54B2D-318D-4ABE-B3E3-8CC023FC5AC1}"/>
              </a:ext>
            </a:extLst>
          </p:cNvPr>
          <p:cNvSpPr txBox="1"/>
          <p:nvPr/>
        </p:nvSpPr>
        <p:spPr>
          <a:xfrm>
            <a:off x="183159" y="2596287"/>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Mentoring is not a passive endeavor</a:t>
            </a:r>
          </a:p>
        </p:txBody>
      </p:sp>
      <p:sp>
        <p:nvSpPr>
          <p:cNvPr id="5" name="TextBox 4">
            <a:extLst>
              <a:ext uri="{FF2B5EF4-FFF2-40B4-BE49-F238E27FC236}">
                <a16:creationId xmlns:a16="http://schemas.microsoft.com/office/drawing/2014/main" id="{BE3EF3DA-E563-464D-B7BB-E69B75B0A9C3}"/>
              </a:ext>
            </a:extLst>
          </p:cNvPr>
          <p:cNvSpPr txBox="1"/>
          <p:nvPr/>
        </p:nvSpPr>
        <p:spPr>
          <a:xfrm>
            <a:off x="183159" y="3450001"/>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Mentoring is not therapy </a:t>
            </a:r>
          </a:p>
        </p:txBody>
      </p:sp>
      <p:sp>
        <p:nvSpPr>
          <p:cNvPr id="6" name="TextBox 5">
            <a:extLst>
              <a:ext uri="{FF2B5EF4-FFF2-40B4-BE49-F238E27FC236}">
                <a16:creationId xmlns:a16="http://schemas.microsoft.com/office/drawing/2014/main" id="{6FB7CAEF-9350-45A1-A13C-1354015AC017}"/>
              </a:ext>
            </a:extLst>
          </p:cNvPr>
          <p:cNvSpPr txBox="1"/>
          <p:nvPr/>
        </p:nvSpPr>
        <p:spPr>
          <a:xfrm>
            <a:off x="183159" y="4303715"/>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Mentoring is not a one-way street</a:t>
            </a:r>
          </a:p>
        </p:txBody>
      </p:sp>
      <p:sp>
        <p:nvSpPr>
          <p:cNvPr id="8" name="TextBox 7">
            <a:extLst>
              <a:ext uri="{FF2B5EF4-FFF2-40B4-BE49-F238E27FC236}">
                <a16:creationId xmlns:a16="http://schemas.microsoft.com/office/drawing/2014/main" id="{1088672F-1E7D-4DE5-96B8-3C284C99DAA4}"/>
              </a:ext>
            </a:extLst>
          </p:cNvPr>
          <p:cNvSpPr txBox="1"/>
          <p:nvPr/>
        </p:nvSpPr>
        <p:spPr>
          <a:xfrm>
            <a:off x="183159" y="5157429"/>
            <a:ext cx="11595758" cy="584775"/>
          </a:xfrm>
          <a:prstGeom prst="rect">
            <a:avLst/>
          </a:prstGeom>
          <a:noFill/>
        </p:spPr>
        <p:txBody>
          <a:bodyPr wrap="square" rtlCol="0">
            <a:spAutoFit/>
          </a:bodyPr>
          <a:lstStyle/>
          <a:p>
            <a:pPr marL="571500" indent="-571500">
              <a:buFont typeface="Wingdings" panose="05000000000000000000" pitchFamily="2" charset="2"/>
              <a:buChar char="ü"/>
            </a:pPr>
            <a:r>
              <a:rPr lang="en-US" sz="3200" dirty="0"/>
              <a:t>Mentoring is not a cure all</a:t>
            </a:r>
          </a:p>
        </p:txBody>
      </p:sp>
    </p:spTree>
    <p:extLst>
      <p:ext uri="{BB962C8B-B14F-4D97-AF65-F5344CB8AC3E}">
        <p14:creationId xmlns:p14="http://schemas.microsoft.com/office/powerpoint/2010/main" val="8255231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xEl>
                                              <p:pRg st="0" end="0"/>
                                            </p:txEl>
                                          </p:spTgt>
                                        </p:tgtEl>
                                        <p:attrNameLst>
                                          <p:attrName>style.visibility</p:attrName>
                                        </p:attrNameLst>
                                      </p:cBhvr>
                                      <p:to>
                                        <p:strVal val="visible"/>
                                      </p:to>
                                    </p:set>
                                    <p:animEffect transition="in" filter="fade">
                                      <p:cBhvr>
                                        <p:cTn id="28" dur="1000"/>
                                        <p:tgtEl>
                                          <p:spTgt spid="6">
                                            <p:txEl>
                                              <p:pRg st="0" end="0"/>
                                            </p:txEl>
                                          </p:spTgt>
                                        </p:tgtEl>
                                      </p:cBhvr>
                                    </p:animEffect>
                                    <p:anim calcmode="lin" valueType="num">
                                      <p:cBhvr>
                                        <p:cTn id="2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8">
                                            <p:txEl>
                                              <p:pRg st="0" end="0"/>
                                            </p:txEl>
                                          </p:spTgt>
                                        </p:tgtEl>
                                        <p:attrNameLst>
                                          <p:attrName>style.visibility</p:attrName>
                                        </p:attrNameLst>
                                      </p:cBhvr>
                                      <p:to>
                                        <p:strVal val="visible"/>
                                      </p:to>
                                    </p:set>
                                    <p:animEffect transition="in" filter="fade">
                                      <p:cBhvr>
                                        <p:cTn id="35" dur="1000"/>
                                        <p:tgtEl>
                                          <p:spTgt spid="8">
                                            <p:txEl>
                                              <p:pRg st="0" end="0"/>
                                            </p:txEl>
                                          </p:spTgt>
                                        </p:tgtEl>
                                      </p:cBhvr>
                                    </p:animEffect>
                                    <p:anim calcmode="lin" valueType="num">
                                      <p:cBhvr>
                                        <p:cTn id="36"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819201" y="183097"/>
            <a:ext cx="6690873" cy="1241129"/>
          </a:xfrm>
        </p:spPr>
        <p:txBody>
          <a:bodyPr>
            <a:normAutofit/>
          </a:bodyPr>
          <a:lstStyle/>
          <a:p>
            <a:pPr algn="ctr"/>
            <a:r>
              <a:rPr lang="en-US" sz="4000" b="0" dirty="0"/>
              <a:t>Mentor’s role &amp; responsibilities</a:t>
            </a:r>
            <a:endParaRPr lang="en-US" sz="2800" b="0" dirty="0"/>
          </a:p>
        </p:txBody>
      </p:sp>
      <p:sp>
        <p:nvSpPr>
          <p:cNvPr id="3" name="TextBox 2">
            <a:extLst>
              <a:ext uri="{FF2B5EF4-FFF2-40B4-BE49-F238E27FC236}">
                <a16:creationId xmlns:a16="http://schemas.microsoft.com/office/drawing/2014/main" id="{AF448295-72F3-4598-B7E9-0753172CFD46}"/>
              </a:ext>
            </a:extLst>
          </p:cNvPr>
          <p:cNvSpPr txBox="1"/>
          <p:nvPr/>
        </p:nvSpPr>
        <p:spPr>
          <a:xfrm>
            <a:off x="3063708" y="2268603"/>
            <a:ext cx="3753852" cy="1200329"/>
          </a:xfrm>
          <a:prstGeom prst="rect">
            <a:avLst/>
          </a:prstGeom>
          <a:noFill/>
        </p:spPr>
        <p:txBody>
          <a:bodyPr wrap="square" rtlCol="0">
            <a:spAutoFit/>
          </a:bodyPr>
          <a:lstStyle/>
          <a:p>
            <a:r>
              <a:rPr lang="en-US" sz="3600" dirty="0"/>
              <a:t>Identifying a purpose</a:t>
            </a:r>
          </a:p>
        </p:txBody>
      </p:sp>
      <p:sp>
        <p:nvSpPr>
          <p:cNvPr id="4" name="TextBox 3">
            <a:extLst>
              <a:ext uri="{FF2B5EF4-FFF2-40B4-BE49-F238E27FC236}">
                <a16:creationId xmlns:a16="http://schemas.microsoft.com/office/drawing/2014/main" id="{87FC9AC3-1DE0-4A17-83D6-BC518D8B996A}"/>
              </a:ext>
            </a:extLst>
          </p:cNvPr>
          <p:cNvSpPr txBox="1"/>
          <p:nvPr/>
        </p:nvSpPr>
        <p:spPr>
          <a:xfrm>
            <a:off x="7283636" y="2268603"/>
            <a:ext cx="3356810" cy="1200329"/>
          </a:xfrm>
          <a:prstGeom prst="rect">
            <a:avLst/>
          </a:prstGeom>
          <a:noFill/>
        </p:spPr>
        <p:txBody>
          <a:bodyPr wrap="square" rtlCol="0">
            <a:spAutoFit/>
          </a:bodyPr>
          <a:lstStyle/>
          <a:p>
            <a:r>
              <a:rPr lang="en-US" sz="3600" dirty="0"/>
              <a:t>Communicating expectations </a:t>
            </a:r>
          </a:p>
        </p:txBody>
      </p:sp>
      <p:sp>
        <p:nvSpPr>
          <p:cNvPr id="5" name="TextBox 4">
            <a:extLst>
              <a:ext uri="{FF2B5EF4-FFF2-40B4-BE49-F238E27FC236}">
                <a16:creationId xmlns:a16="http://schemas.microsoft.com/office/drawing/2014/main" id="{797AD4FF-2D72-4B2F-A4E9-36DC77DF491F}"/>
              </a:ext>
            </a:extLst>
          </p:cNvPr>
          <p:cNvSpPr txBox="1"/>
          <p:nvPr/>
        </p:nvSpPr>
        <p:spPr>
          <a:xfrm>
            <a:off x="3063708" y="3812169"/>
            <a:ext cx="3356810" cy="1200329"/>
          </a:xfrm>
          <a:prstGeom prst="rect">
            <a:avLst/>
          </a:prstGeom>
          <a:noFill/>
        </p:spPr>
        <p:txBody>
          <a:bodyPr wrap="square" rtlCol="0">
            <a:spAutoFit/>
          </a:bodyPr>
          <a:lstStyle/>
          <a:p>
            <a:r>
              <a:rPr lang="en-US" sz="3600" dirty="0"/>
              <a:t>Working together</a:t>
            </a:r>
          </a:p>
        </p:txBody>
      </p:sp>
      <p:sp>
        <p:nvSpPr>
          <p:cNvPr id="6" name="TextBox 5">
            <a:extLst>
              <a:ext uri="{FF2B5EF4-FFF2-40B4-BE49-F238E27FC236}">
                <a16:creationId xmlns:a16="http://schemas.microsoft.com/office/drawing/2014/main" id="{EDC6F573-EAD0-43B4-BF33-43184CACF2FE}"/>
              </a:ext>
            </a:extLst>
          </p:cNvPr>
          <p:cNvSpPr txBox="1"/>
          <p:nvPr/>
        </p:nvSpPr>
        <p:spPr>
          <a:xfrm>
            <a:off x="7283636" y="3916558"/>
            <a:ext cx="3587992" cy="1200329"/>
          </a:xfrm>
          <a:prstGeom prst="rect">
            <a:avLst/>
          </a:prstGeom>
          <a:noFill/>
        </p:spPr>
        <p:txBody>
          <a:bodyPr wrap="square" rtlCol="0">
            <a:spAutoFit/>
          </a:bodyPr>
          <a:lstStyle/>
          <a:p>
            <a:r>
              <a:rPr lang="en-US" sz="3600" dirty="0"/>
              <a:t>Meeting all the goals &amp; objectives</a:t>
            </a:r>
          </a:p>
        </p:txBody>
      </p:sp>
      <p:sp>
        <p:nvSpPr>
          <p:cNvPr id="13" name="Arrow: Right 12">
            <a:extLst>
              <a:ext uri="{FF2B5EF4-FFF2-40B4-BE49-F238E27FC236}">
                <a16:creationId xmlns:a16="http://schemas.microsoft.com/office/drawing/2014/main" id="{6268FBF5-1687-4BE4-B80D-B71396A85C1B}"/>
              </a:ext>
            </a:extLst>
          </p:cNvPr>
          <p:cNvSpPr/>
          <p:nvPr/>
        </p:nvSpPr>
        <p:spPr>
          <a:xfrm>
            <a:off x="1850330" y="2584641"/>
            <a:ext cx="918029" cy="523220"/>
          </a:xfrm>
          <a:prstGeom prst="rightArrow">
            <a:avLst/>
          </a:prstGeom>
          <a:solidFill>
            <a:srgbClr val="7FD7F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Arrow: Right 13">
            <a:extLst>
              <a:ext uri="{FF2B5EF4-FFF2-40B4-BE49-F238E27FC236}">
                <a16:creationId xmlns:a16="http://schemas.microsoft.com/office/drawing/2014/main" id="{8F6EDB70-861C-46F4-97F1-51F6D47026B4}"/>
              </a:ext>
            </a:extLst>
          </p:cNvPr>
          <p:cNvSpPr/>
          <p:nvPr/>
        </p:nvSpPr>
        <p:spPr>
          <a:xfrm>
            <a:off x="6107697" y="2584641"/>
            <a:ext cx="918029" cy="523220"/>
          </a:xfrm>
          <a:prstGeom prst="rightArrow">
            <a:avLst/>
          </a:prstGeom>
          <a:solidFill>
            <a:srgbClr val="7FD7F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5" name="Arrow: Right 14">
            <a:extLst>
              <a:ext uri="{FF2B5EF4-FFF2-40B4-BE49-F238E27FC236}">
                <a16:creationId xmlns:a16="http://schemas.microsoft.com/office/drawing/2014/main" id="{BC0EB585-8AFC-4C77-B5ED-025065EE581D}"/>
              </a:ext>
            </a:extLst>
          </p:cNvPr>
          <p:cNvSpPr/>
          <p:nvPr/>
        </p:nvSpPr>
        <p:spPr>
          <a:xfrm>
            <a:off x="1848515" y="4135335"/>
            <a:ext cx="918029" cy="523220"/>
          </a:xfrm>
          <a:prstGeom prst="rightArrow">
            <a:avLst/>
          </a:prstGeom>
          <a:solidFill>
            <a:srgbClr val="7FD7F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Arrow: Right 15">
            <a:extLst>
              <a:ext uri="{FF2B5EF4-FFF2-40B4-BE49-F238E27FC236}">
                <a16:creationId xmlns:a16="http://schemas.microsoft.com/office/drawing/2014/main" id="{A0C5CC59-4B4F-4F4C-B10E-0B81D7A3CBDB}"/>
              </a:ext>
            </a:extLst>
          </p:cNvPr>
          <p:cNvSpPr/>
          <p:nvPr/>
        </p:nvSpPr>
        <p:spPr>
          <a:xfrm>
            <a:off x="6107697" y="4255112"/>
            <a:ext cx="918029" cy="523220"/>
          </a:xfrm>
          <a:prstGeom prst="rightArrow">
            <a:avLst/>
          </a:prstGeom>
          <a:solidFill>
            <a:srgbClr val="7FD7F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5090288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1000"/>
                                        <p:tgtEl>
                                          <p:spTgt spid="5"/>
                                        </p:tgtEl>
                                      </p:cBhvr>
                                    </p:animEffect>
                                    <p:anim calcmode="lin" valueType="num">
                                      <p:cBhvr>
                                        <p:cTn id="28" dur="1000" fill="hold"/>
                                        <p:tgtEl>
                                          <p:spTgt spid="5"/>
                                        </p:tgtEl>
                                        <p:attrNameLst>
                                          <p:attrName>ppt_x</p:attrName>
                                        </p:attrNameLst>
                                      </p:cBhvr>
                                      <p:tavLst>
                                        <p:tav tm="0">
                                          <p:val>
                                            <p:strVal val="#ppt_x"/>
                                          </p:val>
                                        </p:tav>
                                        <p:tav tm="100000">
                                          <p:val>
                                            <p:strVal val="#ppt_x"/>
                                          </p:val>
                                        </p:tav>
                                      </p:tavLst>
                                    </p:anim>
                                    <p:anim calcmode="lin" valueType="num">
                                      <p:cBhvr>
                                        <p:cTn id="2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6">
                                            <p:txEl>
                                              <p:pRg st="0" end="0"/>
                                            </p:txEl>
                                          </p:spTgt>
                                        </p:tgtEl>
                                        <p:attrNameLst>
                                          <p:attrName>style.visibility</p:attrName>
                                        </p:attrNameLst>
                                      </p:cBhvr>
                                      <p:to>
                                        <p:strVal val="visible"/>
                                      </p:to>
                                    </p:set>
                                    <p:animEffect transition="in" filter="fade">
                                      <p:cBhvr>
                                        <p:cTn id="34" dur="1000"/>
                                        <p:tgtEl>
                                          <p:spTgt spid="6">
                                            <p:txEl>
                                              <p:pRg st="0" end="0"/>
                                            </p:txEl>
                                          </p:spTgt>
                                        </p:tgtEl>
                                      </p:cBhvr>
                                    </p:animEffect>
                                    <p:anim calcmode="lin" valueType="num">
                                      <p:cBhvr>
                                        <p:cTn id="35"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36"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6473758" y="3429000"/>
            <a:ext cx="5329220" cy="1599532"/>
          </a:xfrm>
        </p:spPr>
        <p:txBody>
          <a:bodyPr>
            <a:noAutofit/>
          </a:bodyPr>
          <a:lstStyle/>
          <a:p>
            <a:pPr algn="ctr"/>
            <a:r>
              <a:rPr lang="en-US" sz="4800" b="0" dirty="0"/>
              <a:t>What makes conversations great?</a:t>
            </a:r>
            <a:br>
              <a:rPr lang="en-US" sz="4800" b="0" dirty="0"/>
            </a:br>
            <a:br>
              <a:rPr lang="en-US" sz="3600" b="0" dirty="0"/>
            </a:br>
            <a:br>
              <a:rPr lang="en-US" sz="3600" b="0" dirty="0"/>
            </a:br>
            <a:endParaRPr lang="en-US" sz="3600" b="0" dirty="0"/>
          </a:p>
        </p:txBody>
      </p:sp>
      <p:pic>
        <p:nvPicPr>
          <p:cNvPr id="4" name="Picture 3" descr="People watching a laptop">
            <a:extLst>
              <a:ext uri="{FF2B5EF4-FFF2-40B4-BE49-F238E27FC236}">
                <a16:creationId xmlns:a16="http://schemas.microsoft.com/office/drawing/2014/main" id="{6384DAF4-AE93-4B64-BF79-533ABC23D3EF}"/>
              </a:ext>
            </a:extLst>
          </p:cNvPr>
          <p:cNvPicPr>
            <a:picLocks noChangeAspect="1"/>
          </p:cNvPicPr>
          <p:nvPr/>
        </p:nvPicPr>
        <p:blipFill>
          <a:blip r:embed="rId3"/>
          <a:stretch>
            <a:fillRect/>
          </a:stretch>
        </p:blipFill>
        <p:spPr>
          <a:xfrm>
            <a:off x="123950" y="117809"/>
            <a:ext cx="6138576" cy="6622382"/>
          </a:xfrm>
          <a:prstGeom prst="rect">
            <a:avLst/>
          </a:prstGeom>
        </p:spPr>
      </p:pic>
    </p:spTree>
    <p:extLst>
      <p:ext uri="{BB962C8B-B14F-4D97-AF65-F5344CB8AC3E}">
        <p14:creationId xmlns:p14="http://schemas.microsoft.com/office/powerpoint/2010/main" val="13865396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955757" y="288758"/>
            <a:ext cx="6280485" cy="991602"/>
          </a:xfrm>
        </p:spPr>
        <p:txBody>
          <a:bodyPr>
            <a:normAutofit/>
          </a:bodyPr>
          <a:lstStyle/>
          <a:p>
            <a:pPr algn="ctr"/>
            <a:r>
              <a:rPr lang="en-US" sz="2800" b="0" dirty="0"/>
              <a:t>Great conversations PROS &amp; CONS</a:t>
            </a:r>
            <a:endParaRPr lang="en-US" sz="1800" b="0" dirty="0"/>
          </a:p>
        </p:txBody>
      </p:sp>
      <p:sp>
        <p:nvSpPr>
          <p:cNvPr id="3" name="Rectangle 2">
            <a:extLst>
              <a:ext uri="{FF2B5EF4-FFF2-40B4-BE49-F238E27FC236}">
                <a16:creationId xmlns:a16="http://schemas.microsoft.com/office/drawing/2014/main" id="{A2215E6F-6ADA-47C1-827F-47ECA80B91CB}"/>
              </a:ext>
            </a:extLst>
          </p:cNvPr>
          <p:cNvSpPr/>
          <p:nvPr/>
        </p:nvSpPr>
        <p:spPr>
          <a:xfrm>
            <a:off x="1117625" y="1548563"/>
            <a:ext cx="4793890" cy="4419099"/>
          </a:xfrm>
          <a:prstGeom prst="rect">
            <a:avLst/>
          </a:prstGeom>
          <a:ln>
            <a:solidFill>
              <a:srgbClr val="7FB7DF"/>
            </a:solid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pPr>
            <a:r>
              <a:rPr lang="en-US" sz="2400" b="1" dirty="0">
                <a:solidFill>
                  <a:schemeClr val="tx1"/>
                </a:solidFill>
              </a:rPr>
              <a:t>CONS:</a:t>
            </a:r>
            <a:endParaRPr lang="en-US" sz="2400" dirty="0">
              <a:solidFill>
                <a:schemeClr val="tx1"/>
              </a:solidFill>
            </a:endParaRPr>
          </a:p>
          <a:p>
            <a:pPr marL="342900" indent="-342900">
              <a:lnSpc>
                <a:spcPct val="150000"/>
              </a:lnSpc>
              <a:buFont typeface="Arial" panose="020B0604020202020204" pitchFamily="34" charset="0"/>
              <a:buChar char="•"/>
            </a:pPr>
            <a:r>
              <a:rPr lang="en-US" sz="2400" dirty="0">
                <a:solidFill>
                  <a:schemeClr val="tx1"/>
                </a:solidFill>
              </a:rPr>
              <a:t>Takes time at first</a:t>
            </a:r>
          </a:p>
          <a:p>
            <a:pPr marL="342900" indent="-342900">
              <a:lnSpc>
                <a:spcPct val="150000"/>
              </a:lnSpc>
              <a:buFont typeface="Arial" panose="020B0604020202020204" pitchFamily="34" charset="0"/>
              <a:buChar char="•"/>
            </a:pPr>
            <a:r>
              <a:rPr lang="en-US" sz="2400" dirty="0">
                <a:solidFill>
                  <a:schemeClr val="tx1"/>
                </a:solidFill>
              </a:rPr>
              <a:t>Sometimes people just want the ‘’answer’’</a:t>
            </a:r>
          </a:p>
          <a:p>
            <a:pPr marL="342900" indent="-342900">
              <a:lnSpc>
                <a:spcPct val="150000"/>
              </a:lnSpc>
              <a:buFont typeface="Arial" panose="020B0604020202020204" pitchFamily="34" charset="0"/>
              <a:buChar char="•"/>
            </a:pPr>
            <a:r>
              <a:rPr lang="en-US" sz="2400" dirty="0">
                <a:solidFill>
                  <a:schemeClr val="tx1"/>
                </a:solidFill>
              </a:rPr>
              <a:t>It assumes they have the answer</a:t>
            </a:r>
          </a:p>
          <a:p>
            <a:pPr marL="342900" indent="-342900">
              <a:lnSpc>
                <a:spcPct val="150000"/>
              </a:lnSpc>
              <a:buFont typeface="Arial" panose="020B0604020202020204" pitchFamily="34" charset="0"/>
              <a:buChar char="•"/>
            </a:pPr>
            <a:endParaRPr lang="en-US" sz="2400" dirty="0">
              <a:solidFill>
                <a:schemeClr val="tx1"/>
              </a:solidFill>
            </a:endParaRPr>
          </a:p>
          <a:p>
            <a:pPr marL="342900" indent="-342900">
              <a:buFont typeface="Arial" panose="020B0604020202020204" pitchFamily="34" charset="0"/>
              <a:buChar char="•"/>
            </a:pPr>
            <a:endParaRPr lang="en-US" sz="2400" dirty="0">
              <a:solidFill>
                <a:schemeClr val="tx1"/>
              </a:solidFill>
            </a:endParaRPr>
          </a:p>
          <a:p>
            <a:pPr marL="342900" indent="-342900">
              <a:buFont typeface="Arial" panose="020B0604020202020204" pitchFamily="34" charset="0"/>
              <a:buChar char="•"/>
            </a:pPr>
            <a:endParaRPr lang="en-US" sz="2400" dirty="0">
              <a:solidFill>
                <a:schemeClr val="tx1"/>
              </a:solidFill>
            </a:endParaRPr>
          </a:p>
          <a:p>
            <a:pPr marL="342900" indent="-342900">
              <a:buFont typeface="Arial" panose="020B0604020202020204" pitchFamily="34" charset="0"/>
              <a:buChar char="•"/>
            </a:pPr>
            <a:endParaRPr lang="en-US" sz="2400" dirty="0">
              <a:solidFill>
                <a:schemeClr val="tx1"/>
              </a:solidFill>
            </a:endParaRPr>
          </a:p>
        </p:txBody>
      </p:sp>
      <p:sp>
        <p:nvSpPr>
          <p:cNvPr id="8" name="Rectangle 7">
            <a:extLst>
              <a:ext uri="{FF2B5EF4-FFF2-40B4-BE49-F238E27FC236}">
                <a16:creationId xmlns:a16="http://schemas.microsoft.com/office/drawing/2014/main" id="{BA134BE8-9473-4050-83AC-DF02AC84A867}"/>
              </a:ext>
            </a:extLst>
          </p:cNvPr>
          <p:cNvSpPr/>
          <p:nvPr/>
        </p:nvSpPr>
        <p:spPr>
          <a:xfrm>
            <a:off x="6215003" y="1503947"/>
            <a:ext cx="4793891" cy="4463715"/>
          </a:xfrm>
          <a:prstGeom prst="rect">
            <a:avLst/>
          </a:prstGeom>
          <a:ln>
            <a:solidFill>
              <a:srgbClr val="7FB7DF"/>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b="1" dirty="0">
                <a:solidFill>
                  <a:schemeClr val="tx1"/>
                </a:solidFill>
              </a:rPr>
              <a:t>PROS:</a:t>
            </a:r>
            <a:endParaRPr lang="en-US" sz="2400" dirty="0">
              <a:solidFill>
                <a:schemeClr val="tx1"/>
              </a:solidFill>
            </a:endParaRPr>
          </a:p>
          <a:p>
            <a:pPr marL="342900" indent="-342900">
              <a:lnSpc>
                <a:spcPct val="150000"/>
              </a:lnSpc>
              <a:buFont typeface="Arial" panose="020B0604020202020204" pitchFamily="34" charset="0"/>
              <a:buChar char="•"/>
            </a:pPr>
            <a:r>
              <a:rPr lang="en-US" sz="2400" dirty="0">
                <a:solidFill>
                  <a:schemeClr val="tx1"/>
                </a:solidFill>
              </a:rPr>
              <a:t>Development of others</a:t>
            </a:r>
          </a:p>
          <a:p>
            <a:pPr marL="342900" indent="-342900">
              <a:lnSpc>
                <a:spcPct val="150000"/>
              </a:lnSpc>
              <a:buFont typeface="Arial" panose="020B0604020202020204" pitchFamily="34" charset="0"/>
              <a:buChar char="•"/>
            </a:pPr>
            <a:r>
              <a:rPr lang="en-US" sz="2400" dirty="0">
                <a:solidFill>
                  <a:schemeClr val="tx1"/>
                </a:solidFill>
              </a:rPr>
              <a:t>Increases capability to solve challenges</a:t>
            </a:r>
          </a:p>
          <a:p>
            <a:pPr marL="342900" indent="-342900">
              <a:lnSpc>
                <a:spcPct val="150000"/>
              </a:lnSpc>
              <a:buFont typeface="Arial" panose="020B0604020202020204" pitchFamily="34" charset="0"/>
              <a:buChar char="•"/>
            </a:pPr>
            <a:r>
              <a:rPr lang="en-US" sz="2400" dirty="0">
                <a:solidFill>
                  <a:schemeClr val="tx1"/>
                </a:solidFill>
              </a:rPr>
              <a:t>Improved solutions and outcomes</a:t>
            </a:r>
          </a:p>
          <a:p>
            <a:pPr marL="342900" indent="-342900">
              <a:lnSpc>
                <a:spcPct val="150000"/>
              </a:lnSpc>
              <a:buFont typeface="Arial" panose="020B0604020202020204" pitchFamily="34" charset="0"/>
              <a:buChar char="•"/>
            </a:pPr>
            <a:r>
              <a:rPr lang="en-US" sz="2400" dirty="0">
                <a:solidFill>
                  <a:schemeClr val="tx1"/>
                </a:solidFill>
              </a:rPr>
              <a:t>Enhanced performance</a:t>
            </a:r>
          </a:p>
          <a:p>
            <a:pPr marL="342900" indent="-342900">
              <a:lnSpc>
                <a:spcPct val="150000"/>
              </a:lnSpc>
              <a:buFont typeface="Arial" panose="020B0604020202020204" pitchFamily="34" charset="0"/>
              <a:buChar char="•"/>
            </a:pPr>
            <a:r>
              <a:rPr lang="en-US" sz="2400" dirty="0">
                <a:solidFill>
                  <a:schemeClr val="tx1"/>
                </a:solidFill>
              </a:rPr>
              <a:t>Succession planning</a:t>
            </a:r>
          </a:p>
          <a:p>
            <a:pPr marL="342900" indent="-342900">
              <a:lnSpc>
                <a:spcPct val="150000"/>
              </a:lnSpc>
              <a:buFont typeface="Arial" panose="020B0604020202020204" pitchFamily="34" charset="0"/>
              <a:buChar char="•"/>
            </a:pPr>
            <a:r>
              <a:rPr lang="en-US" sz="2400" dirty="0">
                <a:solidFill>
                  <a:schemeClr val="tx1"/>
                </a:solidFill>
              </a:rPr>
              <a:t>Time saving! (In the long run)</a:t>
            </a:r>
          </a:p>
        </p:txBody>
      </p:sp>
    </p:spTree>
    <p:extLst>
      <p:ext uri="{BB962C8B-B14F-4D97-AF65-F5344CB8AC3E}">
        <p14:creationId xmlns:p14="http://schemas.microsoft.com/office/powerpoint/2010/main" val="12089751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FE80F-2CBA-4C90-B103-512B243FDE93}"/>
              </a:ext>
            </a:extLst>
          </p:cNvPr>
          <p:cNvSpPr>
            <a:spLocks noGrp="1"/>
          </p:cNvSpPr>
          <p:nvPr>
            <p:ph type="title"/>
          </p:nvPr>
        </p:nvSpPr>
        <p:spPr>
          <a:xfrm>
            <a:off x="2579461" y="0"/>
            <a:ext cx="7033077" cy="1742573"/>
          </a:xfrm>
        </p:spPr>
        <p:txBody>
          <a:bodyPr>
            <a:normAutofit/>
          </a:bodyPr>
          <a:lstStyle/>
          <a:p>
            <a:pPr algn="ctr"/>
            <a:r>
              <a:rPr lang="en-US" sz="4000" b="0" dirty="0"/>
              <a:t>First meeting conversation: Guidelines</a:t>
            </a:r>
            <a:endParaRPr lang="en-US" sz="2800" b="0" dirty="0"/>
          </a:p>
        </p:txBody>
      </p:sp>
      <p:sp>
        <p:nvSpPr>
          <p:cNvPr id="7" name="TextBox 6">
            <a:extLst>
              <a:ext uri="{FF2B5EF4-FFF2-40B4-BE49-F238E27FC236}">
                <a16:creationId xmlns:a16="http://schemas.microsoft.com/office/drawing/2014/main" id="{A319E253-5BA7-4AC8-97DC-2F3A76AAFCCD}"/>
              </a:ext>
            </a:extLst>
          </p:cNvPr>
          <p:cNvSpPr txBox="1"/>
          <p:nvPr/>
        </p:nvSpPr>
        <p:spPr>
          <a:xfrm>
            <a:off x="2337884" y="3105834"/>
            <a:ext cx="7516229" cy="646331"/>
          </a:xfrm>
          <a:prstGeom prst="rect">
            <a:avLst/>
          </a:prstGeom>
          <a:noFill/>
        </p:spPr>
        <p:txBody>
          <a:bodyPr wrap="square" rtlCol="0">
            <a:spAutoFit/>
          </a:bodyPr>
          <a:lstStyle/>
          <a:p>
            <a:pPr marL="571500" indent="-571500">
              <a:buFont typeface="Wingdings" panose="05000000000000000000" pitchFamily="2" charset="2"/>
              <a:buChar char="ü"/>
            </a:pPr>
            <a:r>
              <a:rPr lang="en-US" sz="3600" dirty="0"/>
              <a:t>Take time to get to know each other</a:t>
            </a:r>
          </a:p>
        </p:txBody>
      </p:sp>
    </p:spTree>
    <p:extLst>
      <p:ext uri="{BB962C8B-B14F-4D97-AF65-F5344CB8AC3E}">
        <p14:creationId xmlns:p14="http://schemas.microsoft.com/office/powerpoint/2010/main" val="32342573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PresentationGO">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0213_T_PGO_Gears-16x9.pptx" id="{662C0265-8D43-4BCB-9956-1DC12D549BB9}" vid="{088E1CC7-BDB9-42D3-A26C-EB981EF7CB5A}"/>
    </a:ext>
  </a:extLst>
</a:theme>
</file>

<file path=ppt/theme/theme2.xml><?xml version="1.0" encoding="utf-8"?>
<a:theme xmlns:a="http://schemas.openxmlformats.org/drawingml/2006/main" name="Custom 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Designed by PresentationGO">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0213_T_PGO_Gears-16x9.pptx" id="{662C0265-8D43-4BCB-9956-1DC12D549BB9}" vid="{E800C2C4-77DA-4DA5-86CF-E7C632CBE157}"/>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CADA41385C299418C7AC16DA47A358C" ma:contentTypeVersion="14" ma:contentTypeDescription="Create a new document." ma:contentTypeScope="" ma:versionID="e5021e31e603ad78e7412978c9a9a9c2">
  <xsd:schema xmlns:xsd="http://www.w3.org/2001/XMLSchema" xmlns:xs="http://www.w3.org/2001/XMLSchema" xmlns:p="http://schemas.microsoft.com/office/2006/metadata/properties" xmlns:ns3="417ae062-98b8-458d-9441-17609a186d70" xmlns:ns4="de1f0eda-2c93-459e-92f6-46447abb9b1b" targetNamespace="http://schemas.microsoft.com/office/2006/metadata/properties" ma:root="true" ma:fieldsID="8acbb7978cb8226d6863c87636d10208" ns3:_="" ns4:_="">
    <xsd:import namespace="417ae062-98b8-458d-9441-17609a186d70"/>
    <xsd:import namespace="de1f0eda-2c93-459e-92f6-46447abb9b1b"/>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ServiceLocation" minOccurs="0"/>
                <xsd:element ref="ns4:MediaServiceAutoKeyPoints" minOccurs="0"/>
                <xsd:element ref="ns4:MediaServiceKeyPoints"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17ae062-98b8-458d-9441-17609a186d7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e1f0eda-2c93-459e-92f6-46447abb9b1b"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087123D-5340-4282-9CA1-30618B854F53}">
  <ds:schemaRefs>
    <ds:schemaRef ds:uri="http://schemas.microsoft.com/sharepoint/v3/contenttype/forms"/>
  </ds:schemaRefs>
</ds:datastoreItem>
</file>

<file path=customXml/itemProps2.xml><?xml version="1.0" encoding="utf-8"?>
<ds:datastoreItem xmlns:ds="http://schemas.openxmlformats.org/officeDocument/2006/customXml" ds:itemID="{4C27074D-B625-4129-A6C0-63812E76E7AD}">
  <ds:schemaRefs>
    <ds:schemaRef ds:uri="417ae062-98b8-458d-9441-17609a186d70"/>
    <ds:schemaRef ds:uri="de1f0eda-2c93-459e-92f6-46447abb9b1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382CB5D-A5F6-4FD9-A33E-4C3078A2BAC5}">
  <ds:schemaRefs>
    <ds:schemaRef ds:uri="417ae062-98b8-458d-9441-17609a186d70"/>
    <ds:schemaRef ds:uri="de1f0eda-2c93-459e-92f6-46447abb9b1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1479</TotalTime>
  <Words>1925</Words>
  <Application>Microsoft Office PowerPoint</Application>
  <PresentationFormat>Widescreen</PresentationFormat>
  <Paragraphs>202</Paragraphs>
  <Slides>21</Slides>
  <Notes>19</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21</vt:i4>
      </vt:variant>
    </vt:vector>
  </HeadingPairs>
  <TitlesOfParts>
    <vt:vector size="29" baseType="lpstr">
      <vt:lpstr>Arial</vt:lpstr>
      <vt:lpstr>Calibre</vt:lpstr>
      <vt:lpstr>Calibri</vt:lpstr>
      <vt:lpstr>Calibri Light</vt:lpstr>
      <vt:lpstr>Wingdings</vt:lpstr>
      <vt:lpstr>PresentationGO</vt:lpstr>
      <vt:lpstr>Custom Design</vt:lpstr>
      <vt:lpstr>Designed by PresentationGO</vt:lpstr>
      <vt:lpstr>Welcome to today’s session!  We will begin shortly.</vt:lpstr>
      <vt:lpstr>Today’s Agenda:   What does it really mean to be a Mentor?  Mentor role &amp; responsibilities  Strategies to help your Mentee  First meeting conversation guidelines  Tips for giving feedback </vt:lpstr>
      <vt:lpstr>What is Mentoring?   </vt:lpstr>
      <vt:lpstr>Why being a mentor is beneficial</vt:lpstr>
      <vt:lpstr>5 things mentoring is not:</vt:lpstr>
      <vt:lpstr>Mentor’s role &amp; responsibilities</vt:lpstr>
      <vt:lpstr>What makes conversations great?   </vt:lpstr>
      <vt:lpstr>Great conversations PROS &amp; CONS</vt:lpstr>
      <vt:lpstr>First meeting conversation: Guidelines</vt:lpstr>
      <vt:lpstr>First meeting conversation: Guidelines</vt:lpstr>
      <vt:lpstr>First meeting conversation: Guidelines</vt:lpstr>
      <vt:lpstr>First meeting conversation: Guidelines</vt:lpstr>
      <vt:lpstr>First meeting conversation: Guidelines</vt:lpstr>
      <vt:lpstr>First meeting conversation: Guidelines</vt:lpstr>
      <vt:lpstr>Tips for giving feedback</vt:lpstr>
      <vt:lpstr>Tips for giving feedback</vt:lpstr>
      <vt:lpstr>Tips for giving feedback</vt:lpstr>
      <vt:lpstr>What to avoid:</vt:lpstr>
      <vt:lpstr>Remember: Listening is key!</vt:lpstr>
      <vt:lpstr>Remember, mentoring relationship includes:</vt:lpstr>
      <vt:lpstr>In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THINKING &amp; ACCELERATION</dc:title>
  <dc:creator>Khushnuma Dumasia</dc:creator>
  <cp:lastModifiedBy>Afra Al Bastaki</cp:lastModifiedBy>
  <cp:revision>2</cp:revision>
  <dcterms:created xsi:type="dcterms:W3CDTF">2021-08-16T06:28:27Z</dcterms:created>
  <dcterms:modified xsi:type="dcterms:W3CDTF">2021-11-16T09:41:27Z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0x0101001CADA41385C299418C7AC16DA47A358C</vt:lpwstr>
  </property>
</Properties>
</file>

<file path=docProps/thumbnail.jpeg>
</file>